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82.png" ContentType="image/png"/>
  <Override PartName="/ppt/media/image80.png" ContentType="image/png"/>
  <Override PartName="/ppt/media/image36.jpeg" ContentType="image/jpeg"/>
  <Override PartName="/ppt/media/image33.jpeg" ContentType="image/jpeg"/>
  <Override PartName="/ppt/media/image32.jpeg" ContentType="image/jpeg"/>
  <Override PartName="/ppt/media/image29.jpeg" ContentType="image/jpeg"/>
  <Override PartName="/ppt/media/image26.png" ContentType="image/png"/>
  <Override PartName="/ppt/media/image5.png" ContentType="image/png"/>
  <Override PartName="/ppt/media/image42.jpeg" ContentType="image/jpeg"/>
  <Override PartName="/ppt/media/image3.png" ContentType="image/png"/>
  <Override PartName="/ppt/media/image6.png" ContentType="image/png"/>
  <Override PartName="/ppt/media/image61.png" ContentType="image/png"/>
  <Override PartName="/ppt/media/image63.png" ContentType="image/png"/>
  <Override PartName="/ppt/media/image2.png" ContentType="image/png"/>
  <Override PartName="/ppt/media/image9.png" ContentType="image/png"/>
  <Override PartName="/ppt/media/image51.jpeg" ContentType="image/jpeg"/>
  <Override PartName="/ppt/media/image64.png" ContentType="image/png"/>
  <Override PartName="/ppt/media/image35.png" ContentType="image/png"/>
  <Override PartName="/ppt/media/image34.png" ContentType="image/png"/>
  <Override PartName="/ppt/media/image59.png" ContentType="image/png"/>
  <Override PartName="/ppt/media/image31.png" ContentType="image/png"/>
  <Override PartName="/ppt/media/image56.png" ContentType="image/png"/>
  <Override PartName="/ppt/media/image30.png" ContentType="image/png"/>
  <Override PartName="/ppt/media/image55.png" ContentType="image/png"/>
  <Override PartName="/ppt/media/image27.png" ContentType="image/png"/>
  <Override PartName="/ppt/media/image25.png" ContentType="image/png"/>
  <Override PartName="/ppt/media/image24.png" ContentType="image/png"/>
  <Override PartName="/ppt/media/image49.png" ContentType="image/png"/>
  <Override PartName="/ppt/media/image23.png" ContentType="image/png"/>
  <Override PartName="/ppt/media/image21.png" ContentType="image/png"/>
  <Override PartName="/ppt/media/image46.png" ContentType="image/png"/>
  <Override PartName="/ppt/media/image20.png" ContentType="image/png"/>
  <Override PartName="/ppt/media/image18.png" ContentType="image/png"/>
  <Override PartName="/ppt/media/image14.png" ContentType="image/png"/>
  <Override PartName="/ppt/media/image17.png" ContentType="image/png"/>
  <Override PartName="/ppt/media/image1.jpeg" ContentType="image/jpeg"/>
  <Override PartName="/ppt/media/image11.png" ContentType="image/png"/>
  <Override PartName="/ppt/media/image12.png" ContentType="image/png"/>
  <Override PartName="/ppt/media/image19.jpeg" ContentType="image/jpeg"/>
  <Override PartName="/ppt/media/image37.png" ContentType="image/png"/>
  <Override PartName="/ppt/media/image15.png" ContentType="image/png"/>
  <Override PartName="/ppt/media/image28.png" ContentType="image/png"/>
  <Override PartName="/ppt/media/image13.jpeg" ContentType="image/jpeg"/>
  <Override PartName="/ppt/media/image8.png" ContentType="image/png"/>
  <Override PartName="/ppt/media/image10.jpeg" ContentType="image/jpeg"/>
  <Override PartName="/ppt/media/image38.png" ContentType="image/png"/>
  <Override PartName="/ppt/media/image79.jpeg" ContentType="image/jpeg"/>
  <Override PartName="/ppt/media/image40.png" ContentType="image/png"/>
  <Override PartName="/ppt/media/image65.png" ContentType="image/png"/>
  <Override PartName="/ppt/media/image41.png" ContentType="image/png"/>
  <Override PartName="/ppt/media/image66.png" ContentType="image/png"/>
  <Override PartName="/ppt/media/image43.png" ContentType="image/png"/>
  <Override PartName="/ppt/media/image44.png" ContentType="image/png"/>
  <Override PartName="/ppt/media/image81.jpeg" ContentType="image/jpeg"/>
  <Override PartName="/ppt/media/image22.jpeg" ContentType="image/jpeg"/>
  <Override PartName="/ppt/media/image69.png" ContentType="image/png"/>
  <Override PartName="/ppt/media/image45.jpeg" ContentType="image/jpeg"/>
  <Override PartName="/ppt/media/image4.jpeg" ContentType="image/jpeg"/>
  <Override PartName="/ppt/media/image47.png" ContentType="image/png"/>
  <Override PartName="/ppt/media/image48.jpeg" ContentType="image/jpeg"/>
  <Override PartName="/ppt/media/image50.png" ContentType="image/png"/>
  <Override PartName="/ppt/media/image75.png" ContentType="image/png"/>
  <Override PartName="/ppt/media/image39.jpeg" ContentType="image/jpeg"/>
  <Override PartName="/ppt/media/image52.png" ContentType="image/png"/>
  <Override PartName="/ppt/media/image7.jpeg" ContentType="image/jpeg"/>
  <Override PartName="/ppt/media/image77.png" ContentType="image/png"/>
  <Override PartName="/ppt/media/image53.png" ContentType="image/png"/>
  <Override PartName="/ppt/media/image78.png" ContentType="image/png"/>
  <Override PartName="/ppt/media/image54.jpeg" ContentType="image/jpeg"/>
  <Override PartName="/ppt/media/image57.jpeg" ContentType="image/jpeg"/>
  <Override PartName="/ppt/media/image16.jpeg" ContentType="image/jpeg"/>
  <Override PartName="/ppt/media/image58.png" ContentType="image/png"/>
  <Override PartName="/ppt/media/image60.jpeg" ContentType="image/jpeg"/>
  <Override PartName="/ppt/media/image62.png" ContentType="image/png"/>
  <Override PartName="/ppt/media/image67.jpeg" ContentType="image/jpeg"/>
  <Override PartName="/ppt/media/image70.png" ContentType="image/png"/>
  <Override PartName="/ppt/media/image68.jpeg" ContentType="image/jpeg"/>
  <Override PartName="/ppt/media/image71.png" ContentType="image/png"/>
  <Override PartName="/ppt/media/image72.png" ContentType="image/png"/>
  <Override PartName="/ppt/media/image73.png" ContentType="image/png"/>
  <Override PartName="/ppt/media/image74.png" ContentType="image/png"/>
  <Override PartName="/ppt/media/image76.png" ContentType="image/png"/>
  <Override PartName="/ppt/slideMasters/_rels/slideMaster19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20.xml" ContentType="application/vnd.openxmlformats-officedocument.theme+xml"/>
  <Override PartName="/ppt/theme/theme19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slideLayouts/slideLayout264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_rels/slideLayout264.xml.rels" ContentType="application/vnd.openxmlformats-package.relationships+xml"/>
  <Override PartName="/ppt/slideLayouts/_rels/slideLayout249.xml.rels" ContentType="application/vnd.openxmlformats-package.relationships+xml"/>
  <Override PartName="/ppt/slideLayouts/_rels/slideLayout263.xml.rels" ContentType="application/vnd.openxmlformats-package.relationships+xml"/>
  <Override PartName="/ppt/slideLayouts/_rels/slideLayout248.xml.rels" ContentType="application/vnd.openxmlformats-package.relationships+xml"/>
  <Override PartName="/ppt/slideLayouts/_rels/slideLayout262.xml.rels" ContentType="application/vnd.openxmlformats-package.relationships+xml"/>
  <Override PartName="/ppt/slideLayouts/_rels/slideLayout247.xml.rels" ContentType="application/vnd.openxmlformats-package.relationships+xml"/>
  <Override PartName="/ppt/slideLayouts/_rels/slideLayout261.xml.rels" ContentType="application/vnd.openxmlformats-package.relationships+xml"/>
  <Override PartName="/ppt/slideLayouts/_rels/slideLayout246.xml.rels" ContentType="application/vnd.openxmlformats-package.relationships+xml"/>
  <Override PartName="/ppt/slideLayouts/_rels/slideLayout260.xml.rels" ContentType="application/vnd.openxmlformats-package.relationships+xml"/>
  <Override PartName="/ppt/slideLayouts/_rels/slideLayout245.xml.rels" ContentType="application/vnd.openxmlformats-package.relationships+xml"/>
  <Override PartName="/ppt/slideLayouts/_rels/slideLayout240.xml.rels" ContentType="application/vnd.openxmlformats-package.relationships+xml"/>
  <Override PartName="/ppt/slideLayouts/_rels/slideLayout238.xml.rels" ContentType="application/vnd.openxmlformats-package.relationships+xml"/>
  <Override PartName="/ppt/slideLayouts/_rels/slideLayout237.xml.rels" ContentType="application/vnd.openxmlformats-package.relationships+xml"/>
  <Override PartName="/ppt/slideLayouts/_rels/slideLayout236.xml.rels" ContentType="application/vnd.openxmlformats-package.relationships+xml"/>
  <Override PartName="/ppt/slideLayouts/_rels/slideLayout250.xml.rels" ContentType="application/vnd.openxmlformats-package.relationships+xml"/>
  <Override PartName="/ppt/slideLayouts/_rels/slideLayout235.xml.rels" ContentType="application/vnd.openxmlformats-package.relationships+xml"/>
  <Override PartName="/ppt/slideLayouts/_rels/slideLayout234.xml.rels" ContentType="application/vnd.openxmlformats-package.relationships+xml"/>
  <Override PartName="/ppt/slideLayouts/_rels/slideLayout233.xml.rels" ContentType="application/vnd.openxmlformats-package.relationships+xml"/>
  <Override PartName="/ppt/slideLayouts/_rels/slideLayout232.xml.rels" ContentType="application/vnd.openxmlformats-package.relationships+xml"/>
  <Override PartName="/ppt/slideLayouts/_rels/slideLayout221.xml.rels" ContentType="application/vnd.openxmlformats-package.relationships+xml"/>
  <Override PartName="/ppt/slideLayouts/_rels/slideLayout220.xml.rels" ContentType="application/vnd.openxmlformats-package.relationships+xml"/>
  <Override PartName="/ppt/slideLayouts/_rels/slideLayout219.xml.rels" ContentType="application/vnd.openxmlformats-package.relationships+xml"/>
  <Override PartName="/ppt/slideLayouts/_rels/slideLayout213.xml.rels" ContentType="application/vnd.openxmlformats-package.relationships+xml"/>
  <Override PartName="/ppt/slideLayouts/_rels/slideLayout212.xml.rels" ContentType="application/vnd.openxmlformats-package.relationships+xml"/>
  <Override PartName="/ppt/slideLayouts/_rels/slideLayout211.xml.rels" ContentType="application/vnd.openxmlformats-package.relationships+xml"/>
  <Override PartName="/ppt/slideLayouts/_rels/slideLayout210.xml.rels" ContentType="application/vnd.openxmlformats-package.relationships+xml"/>
  <Override PartName="/ppt/slideLayouts/_rels/slideLayout222.xml.rels" ContentType="application/vnd.openxmlformats-package.relationships+xml"/>
  <Override PartName="/ppt/slideLayouts/_rels/slideLayout207.xml.rels" ContentType="application/vnd.openxmlformats-package.relationships+xml"/>
  <Override PartName="/ppt/slideLayouts/_rels/slideLayout202.xml.rels" ContentType="application/vnd.openxmlformats-package.relationships+xml"/>
  <Override PartName="/ppt/slideLayouts/_rels/slideLayout201.xml.rels" ContentType="application/vnd.openxmlformats-package.relationships+xml"/>
  <Override PartName="/ppt/slideLayouts/_rels/slideLayout200.xml.rels" ContentType="application/vnd.openxmlformats-package.relationships+xml"/>
  <Override PartName="/ppt/slideLayouts/_rels/slideLayout199.xml.rels" ContentType="application/vnd.openxmlformats-package.relationships+xml"/>
  <Override PartName="/ppt/slideLayouts/_rels/slideLayout198.xml.rels" ContentType="application/vnd.openxmlformats-package.relationships+xml"/>
  <Override PartName="/ppt/slideLayouts/_rels/slideLayout197.xml.rels" ContentType="application/vnd.openxmlformats-package.relationships+xml"/>
  <Override PartName="/ppt/slideLayouts/_rels/slideLayout196.xml.rels" ContentType="application/vnd.openxmlformats-package.relationships+xml"/>
  <Override PartName="/ppt/slideLayouts/_rels/slideLayout195.xml.rels" ContentType="application/vnd.openxmlformats-package.relationships+xml"/>
  <Override PartName="/ppt/slideLayouts/_rels/slideLayout194.xml.rels" ContentType="application/vnd.openxmlformats-package.relationships+xml"/>
  <Override PartName="/ppt/slideLayouts/_rels/slideLayout188.xml.rels" ContentType="application/vnd.openxmlformats-package.relationships+xml"/>
  <Override PartName="/ppt/slideLayouts/_rels/slideLayout187.xml.rels" ContentType="application/vnd.openxmlformats-package.relationships+xml"/>
  <Override PartName="/ppt/slideLayouts/_rels/slideLayout186.xml.rels" ContentType="application/vnd.openxmlformats-package.relationships+xml"/>
  <Override PartName="/ppt/slideLayouts/_rels/slideLayout185.xml.rels" ContentType="application/vnd.openxmlformats-package.relationships+xml"/>
  <Override PartName="/ppt/slideLayouts/_rels/slideLayout183.xml.rels" ContentType="application/vnd.openxmlformats-package.relationships+xml"/>
  <Override PartName="/ppt/slideLayouts/_rels/slideLayout182.xml.rels" ContentType="application/vnd.openxmlformats-package.relationships+xml"/>
  <Override PartName="/ppt/slideLayouts/_rels/slideLayout181.xml.rels" ContentType="application/vnd.openxmlformats-package.relationships+xml"/>
  <Override PartName="/ppt/slideLayouts/_rels/slideLayout257.xml.rels" ContentType="application/vnd.openxmlformats-package.relationships+xml"/>
  <Override PartName="/ppt/slideLayouts/_rels/slideLayout179.xml.rels" ContentType="application/vnd.openxmlformats-package.relationships+xml"/>
  <Override PartName="/ppt/slideLayouts/_rels/slideLayout256.xml.rels" ContentType="application/vnd.openxmlformats-package.relationships+xml"/>
  <Override PartName="/ppt/slideLayouts/_rels/slideLayout193.xml.rels" ContentType="application/vnd.openxmlformats-package.relationships+xml"/>
  <Override PartName="/ppt/slideLayouts/_rels/slideLayout178.xml.rels" ContentType="application/vnd.openxmlformats-package.relationships+xml"/>
  <Override PartName="/ppt/slideLayouts/_rels/slideLayout255.xml.rels" ContentType="application/vnd.openxmlformats-package.relationships+xml"/>
  <Override PartName="/ppt/slideLayouts/_rels/slideLayout192.xml.rels" ContentType="application/vnd.openxmlformats-package.relationships+xml"/>
  <Override PartName="/ppt/slideLayouts/_rels/slideLayout177.xml.rels" ContentType="application/vnd.openxmlformats-package.relationships+xml"/>
  <Override PartName="/ppt/slideLayouts/_rels/slideLayout254.xml.rels" ContentType="application/vnd.openxmlformats-package.relationships+xml"/>
  <Override PartName="/ppt/slideLayouts/_rels/slideLayout239.xml.rels" ContentType="application/vnd.openxmlformats-package.relationships+xml"/>
  <Override PartName="/ppt/slideLayouts/_rels/slideLayout191.xml.rels" ContentType="application/vnd.openxmlformats-package.relationships+xml"/>
  <Override PartName="/ppt/slideLayouts/_rels/slideLayout176.xml.rels" ContentType="application/vnd.openxmlformats-package.relationships+xml"/>
  <Override PartName="/ppt/slideLayouts/_rels/slideLayout253.xml.rels" ContentType="application/vnd.openxmlformats-package.relationships+xml"/>
  <Override PartName="/ppt/slideLayouts/_rels/slideLayout190.xml.rels" ContentType="application/vnd.openxmlformats-package.relationships+xml"/>
  <Override PartName="/ppt/slideLayouts/_rels/slideLayout175.xml.rels" ContentType="application/vnd.openxmlformats-package.relationships+xml"/>
  <Override PartName="/ppt/slideLayouts/_rels/slideLayout170.xml.rels" ContentType="application/vnd.openxmlformats-package.relationships+xml"/>
  <Override PartName="/ppt/slideLayouts/_rels/slideLayout184.xml.rels" ContentType="application/vnd.openxmlformats-package.relationships+xml"/>
  <Override PartName="/ppt/slideLayouts/_rels/slideLayout169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25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5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242.xml.rels" ContentType="application/vnd.openxmlformats-package.relationships+xml"/>
  <Override PartName="/ppt/slideLayouts/_rels/slideLayout227.xml.rels" ContentType="application/vnd.openxmlformats-package.relationships+xml"/>
  <Override PartName="/ppt/slideLayouts/_rels/slideLayout16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241.xml.rels" ContentType="application/vnd.openxmlformats-package.relationships+xml"/>
  <Override PartName="/ppt/slideLayouts/_rels/slideLayout226.xml.rels" ContentType="application/vnd.openxmlformats-package.relationships+xml"/>
  <Override PartName="/ppt/slideLayouts/_rels/slideLayout16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89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230.xml.rels" ContentType="application/vnd.openxmlformats-package.relationships+xml"/>
  <Override PartName="/ppt/slideLayouts/_rels/slideLayout215.xml.rels" ContentType="application/vnd.openxmlformats-package.relationships+xml"/>
  <Override PartName="/ppt/slideLayouts/_rels/slideLayout152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59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214.xml.rels" ContentType="application/vnd.openxmlformats-package.relationships+xml"/>
  <Override PartName="/ppt/slideLayouts/_rels/slideLayout151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58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6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16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4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223.xml.rels" ContentType="application/vnd.openxmlformats-package.relationships+xml"/>
  <Override PartName="/ppt/slideLayouts/_rels/slideLayout20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60.xml.rels" ContentType="application/vnd.openxmlformats-package.relationships+xml"/>
  <Override PartName="/ppt/slideLayouts/_rels/slideLayout145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132.xml.rels" ContentType="application/vnd.openxmlformats-package.relationships+xml"/>
  <Override PartName="/ppt/slideLayouts/_rels/slideLayout224.xml.rels" ContentType="application/vnd.openxmlformats-package.relationships+xml"/>
  <Override PartName="/ppt/slideLayouts/_rels/slideLayout20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1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133.xml.rels" ContentType="application/vnd.openxmlformats-package.relationships+xml"/>
  <Override PartName="/ppt/slideLayouts/_rels/slideLayout22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203.xml.rels" ContentType="application/vnd.openxmlformats-package.relationships+xml"/>
  <Override PartName="/ppt/slideLayouts/_rels/slideLayout125.xml.rels" ContentType="application/vnd.openxmlformats-package.relationships+xml"/>
  <Override PartName="/ppt/slideLayouts/_rels/slideLayout140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150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231.xml.rels" ContentType="application/vnd.openxmlformats-package.relationships+xml"/>
  <Override PartName="/ppt/slideLayouts/_rels/slideLayout216.xml.rels" ContentType="application/vnd.openxmlformats-package.relationships+xml"/>
  <Override PartName="/ppt/slideLayouts/_rels/slideLayout138.xml.rels" ContentType="application/vnd.openxmlformats-package.relationships+xml"/>
  <Override PartName="/ppt/slideLayouts/_rels/slideLayout153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36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217.xml.rels" ContentType="application/vnd.openxmlformats-package.relationships+xml"/>
  <Override PartName="/ppt/slideLayouts/_rels/slideLayout139.xml.rels" ContentType="application/vnd.openxmlformats-package.relationships+xml"/>
  <Override PartName="/ppt/slideLayouts/_rels/slideLayout154.xml.rels" ContentType="application/vnd.openxmlformats-package.relationships+xml"/>
  <Override PartName="/ppt/slideLayouts/_rels/slideLayout121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122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171.xml.rels" ContentType="application/vnd.openxmlformats-package.relationships+xml"/>
  <Override PartName="/ppt/slideLayouts/_rels/slideLayout156.xml.rels" ContentType="application/vnd.openxmlformats-package.relationships+xml"/>
  <Override PartName="/ppt/slideLayouts/_rels/slideLayout123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72.xml.rels" ContentType="application/vnd.openxmlformats-package.relationships+xml"/>
  <Override PartName="/ppt/slideLayouts/_rels/slideLayout157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24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173.xml.rels" ContentType="application/vnd.openxmlformats-package.relationships+xml"/>
  <Override PartName="/ppt/slideLayouts/_rels/slideLayout158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243.xml.rels" ContentType="application/vnd.openxmlformats-package.relationships+xml"/>
  <Override PartName="/ppt/slideLayouts/_rels/slideLayout228.xml.rels" ContentType="application/vnd.openxmlformats-package.relationships+xml"/>
  <Override PartName="/ppt/slideLayouts/_rels/slideLayout18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65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244.xml.rels" ContentType="application/vnd.openxmlformats-package.relationships+xml"/>
  <Override PartName="/ppt/slideLayouts/_rels/slideLayout22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66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134.xml.rels" ContentType="application/vnd.openxmlformats-package.relationships+xml"/>
  <Override PartName="/ppt/slideLayouts/_rels/slideLayout119.xml.rels" ContentType="application/vnd.openxmlformats-package.relationships+xml"/>
  <Override PartName="/ppt/slideLayouts/_rels/slideLayout129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130.xml.rels" ContentType="application/vnd.openxmlformats-package.relationships+xml"/>
  <Override PartName="/ppt/slideLayouts/_rels/slideLayout131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137.xml.rels" ContentType="application/vnd.openxmlformats-package.relationships+xml"/>
  <Override PartName="/ppt/slideLayouts/_rels/slideLayout204.xml.rels" ContentType="application/vnd.openxmlformats-package.relationships+xml"/>
  <Override PartName="/ppt/slideLayouts/_rels/slideLayout126.xml.rels" ContentType="application/vnd.openxmlformats-package.relationships+xml"/>
  <Override PartName="/ppt/slideLayouts/_rels/slideLayout141.xml.rels" ContentType="application/vnd.openxmlformats-package.relationships+xml"/>
  <Override PartName="/ppt/slideLayouts/_rels/slideLayout205.xml.rels" ContentType="application/vnd.openxmlformats-package.relationships+xml"/>
  <Override PartName="/ppt/slideLayouts/_rels/slideLayout127.xml.rels" ContentType="application/vnd.openxmlformats-package.relationships+xml"/>
  <Override PartName="/ppt/slideLayouts/_rels/slideLayout142.xml.rels" ContentType="application/vnd.openxmlformats-package.relationships+xml"/>
  <Override PartName="/ppt/slideLayouts/_rels/slideLayout206.xml.rels" ContentType="application/vnd.openxmlformats-package.relationships+xml"/>
  <Override PartName="/ppt/slideLayouts/_rels/slideLayout128.xml.rels" ContentType="application/vnd.openxmlformats-package.relationships+xml"/>
  <Override PartName="/ppt/slideLayouts/_rels/slideLayout143.xml.rels" ContentType="application/vnd.openxmlformats-package.relationships+xml"/>
  <Override PartName="/ppt/slideLayouts/_rels/slideLayout161.xml.rels" ContentType="application/vnd.openxmlformats-package.relationships+xml"/>
  <Override PartName="/ppt/slideLayouts/_rels/slideLayout146.xml.rels" ContentType="application/vnd.openxmlformats-package.relationships+xml"/>
  <Override PartName="/ppt/slideLayouts/_rels/slideLayout162.xml.rels" ContentType="application/vnd.openxmlformats-package.relationships+xml"/>
  <Override PartName="/ppt/slideLayouts/_rels/slideLayout147.xml.rels" ContentType="application/vnd.openxmlformats-package.relationships+xml"/>
  <Override PartName="/ppt/slideLayouts/_rels/slideLayout148.xml.rels" ContentType="application/vnd.openxmlformats-package.relationships+xml"/>
  <Override PartName="/ppt/slideLayouts/_rels/slideLayout149.xml.rels" ContentType="application/vnd.openxmlformats-package.relationships+xml"/>
  <Override PartName="/ppt/slideLayouts/_rels/slideLayout218.xml.rels" ContentType="application/vnd.openxmlformats-package.relationships+xml"/>
  <Override PartName="/ppt/slideLayouts/_rels/slideLayout155.xml.rels" ContentType="application/vnd.openxmlformats-package.relationships+xml"/>
  <Override PartName="/ppt/slideLayouts/_rels/slideLayout174.xml.rels" ContentType="application/vnd.openxmlformats-package.relationships+xml"/>
  <Override PartName="/ppt/slideLayouts/_rels/slideLayout159.xml.rels" ContentType="application/vnd.openxmlformats-package.relationships+xml"/>
  <Override PartName="/ppt/slideLayouts/slideLayout107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  <p:sldMasterId id="2147483804" r:id="rId14"/>
    <p:sldMasterId id="2147483817" r:id="rId15"/>
    <p:sldMasterId id="2147483830" r:id="rId16"/>
    <p:sldMasterId id="2147483843" r:id="rId17"/>
    <p:sldMasterId id="2147483856" r:id="rId18"/>
    <p:sldMasterId id="2147483869" r:id="rId19"/>
    <p:sldMasterId id="2147483882" r:id="rId20"/>
    <p:sldMasterId id="2147483895" r:id="rId21"/>
    <p:sldMasterId id="2147483908" r:id="rId22"/>
    <p:sldMasterId id="2147483921" r:id="rId23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3" r:id="rId41"/>
    <p:sldId id="274" r:id="rId42"/>
    <p:sldId id="275" r:id="rId43"/>
    <p:sldId id="276" r:id="rId44"/>
    <p:sldId id="277" r:id="rId45"/>
    <p:sldId id="278" r:id="rId46"/>
    <p:sldId id="279" r:id="rId47"/>
  </p:sldIdLst>
  <p:sldSz cx="9144000" cy="5148262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" Target="slides/slide1.xml"/><Relationship Id="rId25" Type="http://schemas.openxmlformats.org/officeDocument/2006/relationships/slide" Target="slides/slide2.xml"/><Relationship Id="rId26" Type="http://schemas.openxmlformats.org/officeDocument/2006/relationships/slide" Target="slides/slide3.xml"/><Relationship Id="rId27" Type="http://schemas.openxmlformats.org/officeDocument/2006/relationships/slide" Target="slides/slide4.xml"/><Relationship Id="rId28" Type="http://schemas.openxmlformats.org/officeDocument/2006/relationships/slide" Target="slides/slide5.xml"/><Relationship Id="rId29" Type="http://schemas.openxmlformats.org/officeDocument/2006/relationships/slide" Target="slides/slide6.xml"/><Relationship Id="rId30" Type="http://schemas.openxmlformats.org/officeDocument/2006/relationships/slide" Target="slides/slide7.xml"/><Relationship Id="rId31" Type="http://schemas.openxmlformats.org/officeDocument/2006/relationships/slide" Target="slides/slide8.xml"/><Relationship Id="rId32" Type="http://schemas.openxmlformats.org/officeDocument/2006/relationships/slide" Target="slides/slide9.xml"/><Relationship Id="rId33" Type="http://schemas.openxmlformats.org/officeDocument/2006/relationships/slide" Target="slides/slide10.xml"/><Relationship Id="rId34" Type="http://schemas.openxmlformats.org/officeDocument/2006/relationships/slide" Target="slides/slide11.xml"/><Relationship Id="rId35" Type="http://schemas.openxmlformats.org/officeDocument/2006/relationships/slide" Target="slides/slide12.xml"/><Relationship Id="rId36" Type="http://schemas.openxmlformats.org/officeDocument/2006/relationships/slide" Target="slides/slide13.xml"/><Relationship Id="rId37" Type="http://schemas.openxmlformats.org/officeDocument/2006/relationships/slide" Target="slides/slide14.xml"/><Relationship Id="rId38" Type="http://schemas.openxmlformats.org/officeDocument/2006/relationships/slide" Target="slides/slide15.xml"/><Relationship Id="rId39" Type="http://schemas.openxmlformats.org/officeDocument/2006/relationships/slide" Target="slides/slide16.xml"/><Relationship Id="rId40" Type="http://schemas.openxmlformats.org/officeDocument/2006/relationships/slide" Target="slides/slide17.xml"/><Relationship Id="rId41" Type="http://schemas.openxmlformats.org/officeDocument/2006/relationships/slide" Target="slides/slide18.xml"/><Relationship Id="rId42" Type="http://schemas.openxmlformats.org/officeDocument/2006/relationships/slide" Target="slides/slide19.xml"/><Relationship Id="rId43" Type="http://schemas.openxmlformats.org/officeDocument/2006/relationships/slide" Target="slides/slide20.xml"/><Relationship Id="rId44" Type="http://schemas.openxmlformats.org/officeDocument/2006/relationships/slide" Target="slides/slide21.xml"/><Relationship Id="rId45" Type="http://schemas.openxmlformats.org/officeDocument/2006/relationships/slide" Target="slides/slide22.xml"/><Relationship Id="rId46" Type="http://schemas.openxmlformats.org/officeDocument/2006/relationships/slide" Target="slides/slide23.xml"/><Relationship Id="rId47" Type="http://schemas.openxmlformats.org/officeDocument/2006/relationships/slide" Target="slides/slide24.xml"/>
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png>
</file>

<file path=ppt/media/image41.png>
</file>

<file path=ppt/media/image42.jpeg>
</file>

<file path=ppt/media/image43.png>
</file>

<file path=ppt/media/image44.png>
</file>

<file path=ppt/media/image45.jpeg>
</file>

<file path=ppt/media/image46.png>
</file>

<file path=ppt/media/image47.png>
</file>

<file path=ppt/media/image48.jpe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jpeg>
</file>

<file path=ppt/media/image55.png>
</file>

<file path=ppt/media/image56.png>
</file>

<file path=ppt/media/image57.jpeg>
</file>

<file path=ppt/media/image58.png>
</file>

<file path=ppt/media/image59.png>
</file>

<file path=ppt/media/image6.pn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eg>
</file>

<file path=ppt/media/image68.jpe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jpeg>
</file>

<file path=ppt/media/image8.png>
</file>

<file path=ppt/media/image80.png>
</file>

<file path=ppt/media/image81.jpeg>
</file>

<file path=ppt/media/image82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1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4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1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2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8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6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4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5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8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9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0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2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2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3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6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7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0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8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9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0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1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2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0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1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4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5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2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6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7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0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1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2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3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4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0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0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1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4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5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2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7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1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3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4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0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1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4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5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2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6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7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0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1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2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3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4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6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8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1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6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7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0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1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4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5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8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1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2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3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6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8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9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0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2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3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6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7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0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4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5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8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9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0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1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2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0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0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1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4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5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2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6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7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1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2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3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4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3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4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6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7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8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1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2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5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0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3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4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5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6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7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6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8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1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6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7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0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1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4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5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8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1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2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3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6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7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8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9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0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8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2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3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6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7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0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4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5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8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9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0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1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2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5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0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6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8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9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0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4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6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7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0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1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2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5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6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7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9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3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4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6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7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8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1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2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5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0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3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4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5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6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7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4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3"/>
          <p:cNvSpPr>
            <a:spLocks noGrp="1"/>
          </p:cNvSpPr>
          <p:nvPr>
            <p:ph type="body"/>
          </p:nvPr>
        </p:nvSpPr>
        <p:spPr>
          <a:xfrm>
            <a:off x="457200" y="2763720"/>
            <a:ext cx="822924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 type="body"/>
          </p:nvPr>
        </p:nvSpPr>
        <p:spPr>
          <a:xfrm>
            <a:off x="4674240" y="120420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 type="body"/>
          </p:nvPr>
        </p:nvSpPr>
        <p:spPr>
          <a:xfrm>
            <a:off x="45720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5" name="PlaceHolder 5"/>
          <p:cNvSpPr>
            <a:spLocks noGrp="1"/>
          </p:cNvSpPr>
          <p:nvPr>
            <p:ph type="body"/>
          </p:nvPr>
        </p:nvSpPr>
        <p:spPr>
          <a:xfrm>
            <a:off x="4674240" y="2763720"/>
            <a:ext cx="40158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PlaceHolder 3"/>
          <p:cNvSpPr>
            <a:spLocks noGrp="1"/>
          </p:cNvSpPr>
          <p:nvPr>
            <p:ph type="body"/>
          </p:nvPr>
        </p:nvSpPr>
        <p:spPr>
          <a:xfrm>
            <a:off x="323964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PlaceHolder 4"/>
          <p:cNvSpPr>
            <a:spLocks noGrp="1"/>
          </p:cNvSpPr>
          <p:nvPr>
            <p:ph type="body"/>
          </p:nvPr>
        </p:nvSpPr>
        <p:spPr>
          <a:xfrm>
            <a:off x="6022080" y="120420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5"/>
          <p:cNvSpPr>
            <a:spLocks noGrp="1"/>
          </p:cNvSpPr>
          <p:nvPr>
            <p:ph type="body"/>
          </p:nvPr>
        </p:nvSpPr>
        <p:spPr>
          <a:xfrm>
            <a:off x="45720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6"/>
          <p:cNvSpPr>
            <a:spLocks noGrp="1"/>
          </p:cNvSpPr>
          <p:nvPr>
            <p:ph type="body"/>
          </p:nvPr>
        </p:nvSpPr>
        <p:spPr>
          <a:xfrm>
            <a:off x="323964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PlaceHolder 7"/>
          <p:cNvSpPr>
            <a:spLocks noGrp="1"/>
          </p:cNvSpPr>
          <p:nvPr>
            <p:ph type="body"/>
          </p:nvPr>
        </p:nvSpPr>
        <p:spPr>
          <a:xfrm>
            <a:off x="6022080" y="2763720"/>
            <a:ext cx="2649600" cy="1423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 type="subTitle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9.jpe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11.xml"/><Relationship Id="rId8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2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32.jpeg"/><Relationship Id="rId3" Type="http://schemas.openxmlformats.org/officeDocument/2006/relationships/slideLayout" Target="../slideLayouts/slideLayout121.xml"/><Relationship Id="rId4" Type="http://schemas.openxmlformats.org/officeDocument/2006/relationships/slideLayout" Target="../slideLayouts/slideLayout122.xml"/><Relationship Id="rId5" Type="http://schemas.openxmlformats.org/officeDocument/2006/relationships/slideLayout" Target="../slideLayouts/slideLayout123.xml"/><Relationship Id="rId6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5.xml"/><Relationship Id="rId8" Type="http://schemas.openxmlformats.org/officeDocument/2006/relationships/slideLayout" Target="../slideLayouts/slideLayout126.xml"/><Relationship Id="rId9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28.xml"/><Relationship Id="rId11" Type="http://schemas.openxmlformats.org/officeDocument/2006/relationships/slideLayout" Target="../slideLayouts/slideLayout129.xml"/><Relationship Id="rId12" Type="http://schemas.openxmlformats.org/officeDocument/2006/relationships/slideLayout" Target="../slideLayouts/slideLayout130.xml"/><Relationship Id="rId13" Type="http://schemas.openxmlformats.org/officeDocument/2006/relationships/slideLayout" Target="../slideLayouts/slideLayout131.xml"/><Relationship Id="rId14" Type="http://schemas.openxmlformats.org/officeDocument/2006/relationships/slideLayout" Target="../slideLayouts/slideLayout132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33.jpeg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4.xml"/><Relationship Id="rId7" Type="http://schemas.openxmlformats.org/officeDocument/2006/relationships/slideLayout" Target="../slideLayouts/slideLayout135.xml"/><Relationship Id="rId8" Type="http://schemas.openxmlformats.org/officeDocument/2006/relationships/slideLayout" Target="../slideLayouts/slideLayout136.xml"/><Relationship Id="rId9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38.xml"/><Relationship Id="rId11" Type="http://schemas.openxmlformats.org/officeDocument/2006/relationships/slideLayout" Target="../slideLayouts/slideLayout139.xml"/><Relationship Id="rId12" Type="http://schemas.openxmlformats.org/officeDocument/2006/relationships/slideLayout" Target="../slideLayouts/slideLayout140.xml"/><Relationship Id="rId13" Type="http://schemas.openxmlformats.org/officeDocument/2006/relationships/slideLayout" Target="../slideLayouts/slideLayout141.xml"/><Relationship Id="rId14" Type="http://schemas.openxmlformats.org/officeDocument/2006/relationships/slideLayout" Target="../slideLayouts/slideLayout142.xml"/><Relationship Id="rId15" Type="http://schemas.openxmlformats.org/officeDocument/2006/relationships/slideLayout" Target="../slideLayouts/slideLayout143.xml"/><Relationship Id="rId16" Type="http://schemas.openxmlformats.org/officeDocument/2006/relationships/slideLayout" Target="../slideLayouts/slideLayout144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36.jpeg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1.xml"/><Relationship Id="rId12" Type="http://schemas.openxmlformats.org/officeDocument/2006/relationships/slideLayout" Target="../slideLayouts/slideLayout152.xml"/><Relationship Id="rId13" Type="http://schemas.openxmlformats.org/officeDocument/2006/relationships/slideLayout" Target="../slideLayouts/slideLayout153.xml"/><Relationship Id="rId14" Type="http://schemas.openxmlformats.org/officeDocument/2006/relationships/slideLayout" Target="../slideLayouts/slideLayout154.xml"/><Relationship Id="rId15" Type="http://schemas.openxmlformats.org/officeDocument/2006/relationships/slideLayout" Target="../slideLayouts/slideLayout155.xml"/><Relationship Id="rId16" Type="http://schemas.openxmlformats.org/officeDocument/2006/relationships/slideLayout" Target="../slideLayouts/slideLayout156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39.jpeg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slideLayout" Target="../slideLayouts/slideLayout165.xml"/><Relationship Id="rId14" Type="http://schemas.openxmlformats.org/officeDocument/2006/relationships/slideLayout" Target="../slideLayouts/slideLayout166.xml"/><Relationship Id="rId15" Type="http://schemas.openxmlformats.org/officeDocument/2006/relationships/slideLayout" Target="../slideLayouts/slideLayout167.xml"/><Relationship Id="rId16" Type="http://schemas.openxmlformats.org/officeDocument/2006/relationships/slideLayout" Target="../slideLayouts/slideLayout168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42.jpeg"/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slideLayout" Target="../slideLayouts/slideLayout175.xml"/><Relationship Id="rId12" Type="http://schemas.openxmlformats.org/officeDocument/2006/relationships/slideLayout" Target="../slideLayouts/slideLayout176.xml"/><Relationship Id="rId13" Type="http://schemas.openxmlformats.org/officeDocument/2006/relationships/slideLayout" Target="../slideLayouts/slideLayout177.xml"/><Relationship Id="rId14" Type="http://schemas.openxmlformats.org/officeDocument/2006/relationships/slideLayout" Target="../slideLayouts/slideLayout178.xml"/><Relationship Id="rId15" Type="http://schemas.openxmlformats.org/officeDocument/2006/relationships/slideLayout" Target="../slideLayouts/slideLayout179.xml"/><Relationship Id="rId16" Type="http://schemas.openxmlformats.org/officeDocument/2006/relationships/slideLayout" Target="../slideLayouts/slideLayout180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45.jpeg"/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slideLayout" Target="../slideLayouts/slideLayout181.xml"/><Relationship Id="rId6" Type="http://schemas.openxmlformats.org/officeDocument/2006/relationships/slideLayout" Target="../slideLayouts/slideLayout182.xml"/><Relationship Id="rId7" Type="http://schemas.openxmlformats.org/officeDocument/2006/relationships/slideLayout" Target="../slideLayouts/slideLayout183.xml"/><Relationship Id="rId8" Type="http://schemas.openxmlformats.org/officeDocument/2006/relationships/slideLayout" Target="../slideLayouts/slideLayout184.xml"/><Relationship Id="rId9" Type="http://schemas.openxmlformats.org/officeDocument/2006/relationships/slideLayout" Target="../slideLayouts/slideLayout185.xml"/><Relationship Id="rId10" Type="http://schemas.openxmlformats.org/officeDocument/2006/relationships/slideLayout" Target="../slideLayouts/slideLayout186.xml"/><Relationship Id="rId11" Type="http://schemas.openxmlformats.org/officeDocument/2006/relationships/slideLayout" Target="../slideLayouts/slideLayout187.xml"/><Relationship Id="rId12" Type="http://schemas.openxmlformats.org/officeDocument/2006/relationships/slideLayout" Target="../slideLayouts/slideLayout188.xml"/><Relationship Id="rId13" Type="http://schemas.openxmlformats.org/officeDocument/2006/relationships/slideLayout" Target="../slideLayouts/slideLayout189.xml"/><Relationship Id="rId14" Type="http://schemas.openxmlformats.org/officeDocument/2006/relationships/slideLayout" Target="../slideLayouts/slideLayout190.xml"/><Relationship Id="rId15" Type="http://schemas.openxmlformats.org/officeDocument/2006/relationships/slideLayout" Target="../slideLayouts/slideLayout191.xml"/><Relationship Id="rId16" Type="http://schemas.openxmlformats.org/officeDocument/2006/relationships/slideLayout" Target="../slideLayouts/slideLayout192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48.jpeg"/><Relationship Id="rId3" Type="http://schemas.openxmlformats.org/officeDocument/2006/relationships/image" Target="../media/image49.png"/><Relationship Id="rId4" Type="http://schemas.openxmlformats.org/officeDocument/2006/relationships/image" Target="../media/image50.png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slideLayout" Target="../slideLayouts/slideLayout201.xml"/><Relationship Id="rId14" Type="http://schemas.openxmlformats.org/officeDocument/2006/relationships/slideLayout" Target="../slideLayouts/slideLayout202.xml"/><Relationship Id="rId15" Type="http://schemas.openxmlformats.org/officeDocument/2006/relationships/slideLayout" Target="../slideLayouts/slideLayout203.xml"/><Relationship Id="rId16" Type="http://schemas.openxmlformats.org/officeDocument/2006/relationships/slideLayout" Target="../slideLayouts/slideLayout204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51.jpeg"/><Relationship Id="rId3" Type="http://schemas.openxmlformats.org/officeDocument/2006/relationships/image" Target="../media/image52.png"/><Relationship Id="rId4" Type="http://schemas.openxmlformats.org/officeDocument/2006/relationships/image" Target="../media/image53.png"/><Relationship Id="rId5" Type="http://schemas.openxmlformats.org/officeDocument/2006/relationships/slideLayout" Target="../slideLayouts/slideLayout205.xml"/><Relationship Id="rId6" Type="http://schemas.openxmlformats.org/officeDocument/2006/relationships/slideLayout" Target="../slideLayouts/slideLayout206.xml"/><Relationship Id="rId7" Type="http://schemas.openxmlformats.org/officeDocument/2006/relationships/slideLayout" Target="../slideLayouts/slideLayout207.xml"/><Relationship Id="rId8" Type="http://schemas.openxmlformats.org/officeDocument/2006/relationships/slideLayout" Target="../slideLayouts/slideLayout208.xml"/><Relationship Id="rId9" Type="http://schemas.openxmlformats.org/officeDocument/2006/relationships/slideLayout" Target="../slideLayouts/slideLayout209.xml"/><Relationship Id="rId10" Type="http://schemas.openxmlformats.org/officeDocument/2006/relationships/slideLayout" Target="../slideLayouts/slideLayout210.xml"/><Relationship Id="rId11" Type="http://schemas.openxmlformats.org/officeDocument/2006/relationships/slideLayout" Target="../slideLayouts/slideLayout211.xml"/><Relationship Id="rId12" Type="http://schemas.openxmlformats.org/officeDocument/2006/relationships/slideLayout" Target="../slideLayouts/slideLayout212.xml"/><Relationship Id="rId13" Type="http://schemas.openxmlformats.org/officeDocument/2006/relationships/slideLayout" Target="../slideLayouts/slideLayout213.xml"/><Relationship Id="rId14" Type="http://schemas.openxmlformats.org/officeDocument/2006/relationships/slideLayout" Target="../slideLayouts/slideLayout214.xml"/><Relationship Id="rId15" Type="http://schemas.openxmlformats.org/officeDocument/2006/relationships/slideLayout" Target="../slideLayouts/slideLayout215.xml"/><Relationship Id="rId16" Type="http://schemas.openxmlformats.org/officeDocument/2006/relationships/slideLayout" Target="../slideLayouts/slideLayout216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54.jpe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slideLayout" Target="../slideLayouts/slideLayout217.xml"/><Relationship Id="rId6" Type="http://schemas.openxmlformats.org/officeDocument/2006/relationships/slideLayout" Target="../slideLayouts/slideLayout218.xml"/><Relationship Id="rId7" Type="http://schemas.openxmlformats.org/officeDocument/2006/relationships/slideLayout" Target="../slideLayouts/slideLayout219.xml"/><Relationship Id="rId8" Type="http://schemas.openxmlformats.org/officeDocument/2006/relationships/slideLayout" Target="../slideLayouts/slideLayout220.xml"/><Relationship Id="rId9" Type="http://schemas.openxmlformats.org/officeDocument/2006/relationships/slideLayout" Target="../slideLayouts/slideLayout221.xml"/><Relationship Id="rId10" Type="http://schemas.openxmlformats.org/officeDocument/2006/relationships/slideLayout" Target="../slideLayouts/slideLayout222.xml"/><Relationship Id="rId11" Type="http://schemas.openxmlformats.org/officeDocument/2006/relationships/slideLayout" Target="../slideLayouts/slideLayout223.xml"/><Relationship Id="rId12" Type="http://schemas.openxmlformats.org/officeDocument/2006/relationships/slideLayout" Target="../slideLayouts/slideLayout224.xml"/><Relationship Id="rId13" Type="http://schemas.openxmlformats.org/officeDocument/2006/relationships/slideLayout" Target="../slideLayouts/slideLayout225.xml"/><Relationship Id="rId14" Type="http://schemas.openxmlformats.org/officeDocument/2006/relationships/slideLayout" Target="../slideLayouts/slideLayout226.xml"/><Relationship Id="rId15" Type="http://schemas.openxmlformats.org/officeDocument/2006/relationships/slideLayout" Target="../slideLayouts/slideLayout227.xml"/><Relationship Id="rId16" Type="http://schemas.openxmlformats.org/officeDocument/2006/relationships/slideLayout" Target="../slideLayouts/slideLayout228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57.jpeg"/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30.xml"/><Relationship Id="rId7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232.xml"/><Relationship Id="rId9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4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60.jpeg"/><Relationship Id="rId3" Type="http://schemas.openxmlformats.org/officeDocument/2006/relationships/image" Target="../media/image61.png"/><Relationship Id="rId4" Type="http://schemas.openxmlformats.org/officeDocument/2006/relationships/image" Target="../media/image62.png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slideLayout" Target="../slideLayouts/slideLayout243.xml"/><Relationship Id="rId8" Type="http://schemas.openxmlformats.org/officeDocument/2006/relationships/slideLayout" Target="../slideLayouts/slideLayout244.xml"/><Relationship Id="rId9" Type="http://schemas.openxmlformats.org/officeDocument/2006/relationships/slideLayout" Target="../slideLayouts/slideLayout245.xml"/><Relationship Id="rId10" Type="http://schemas.openxmlformats.org/officeDocument/2006/relationships/slideLayout" Target="../slideLayouts/slideLayout246.xml"/><Relationship Id="rId11" Type="http://schemas.openxmlformats.org/officeDocument/2006/relationships/slideLayout" Target="../slideLayouts/slideLayout247.xml"/><Relationship Id="rId12" Type="http://schemas.openxmlformats.org/officeDocument/2006/relationships/slideLayout" Target="../slideLayouts/slideLayout248.xml"/><Relationship Id="rId13" Type="http://schemas.openxmlformats.org/officeDocument/2006/relationships/slideLayout" Target="../slideLayouts/slideLayout249.xml"/><Relationship Id="rId14" Type="http://schemas.openxmlformats.org/officeDocument/2006/relationships/slideLayout" Target="../slideLayouts/slideLayout250.xml"/><Relationship Id="rId15" Type="http://schemas.openxmlformats.org/officeDocument/2006/relationships/slideLayout" Target="../slideLayouts/slideLayout251.xml"/><Relationship Id="rId16" Type="http://schemas.openxmlformats.org/officeDocument/2006/relationships/slideLayout" Target="../slideLayouts/slideLayout252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63.png"/><Relationship Id="rId3" Type="http://schemas.openxmlformats.org/officeDocument/2006/relationships/image" Target="../media/image64.png"/><Relationship Id="rId4" Type="http://schemas.openxmlformats.org/officeDocument/2006/relationships/image" Target="../media/image65.png"/><Relationship Id="rId5" Type="http://schemas.openxmlformats.org/officeDocument/2006/relationships/image" Target="../media/image66.png"/><Relationship Id="rId6" Type="http://schemas.openxmlformats.org/officeDocument/2006/relationships/slideLayout" Target="../slideLayouts/slideLayout253.xml"/><Relationship Id="rId7" Type="http://schemas.openxmlformats.org/officeDocument/2006/relationships/slideLayout" Target="../slideLayouts/slideLayout254.xml"/><Relationship Id="rId8" Type="http://schemas.openxmlformats.org/officeDocument/2006/relationships/slideLayout" Target="../slideLayouts/slideLayout255.xml"/><Relationship Id="rId9" Type="http://schemas.openxmlformats.org/officeDocument/2006/relationships/slideLayout" Target="../slideLayouts/slideLayout256.xml"/><Relationship Id="rId10" Type="http://schemas.openxmlformats.org/officeDocument/2006/relationships/slideLayout" Target="../slideLayouts/slideLayout257.xml"/><Relationship Id="rId11" Type="http://schemas.openxmlformats.org/officeDocument/2006/relationships/slideLayout" Target="../slideLayouts/slideLayout258.xml"/><Relationship Id="rId12" Type="http://schemas.openxmlformats.org/officeDocument/2006/relationships/slideLayout" Target="../slideLayouts/slideLayout259.xml"/><Relationship Id="rId13" Type="http://schemas.openxmlformats.org/officeDocument/2006/relationships/slideLayout" Target="../slideLayouts/slideLayout260.xml"/><Relationship Id="rId14" Type="http://schemas.openxmlformats.org/officeDocument/2006/relationships/slideLayout" Target="../slideLayouts/slideLayout261.xml"/><Relationship Id="rId15" Type="http://schemas.openxmlformats.org/officeDocument/2006/relationships/slideLayout" Target="../slideLayouts/slideLayout262.xml"/><Relationship Id="rId16" Type="http://schemas.openxmlformats.org/officeDocument/2006/relationships/slideLayout" Target="../slideLayouts/slideLayout263.xml"/><Relationship Id="rId17" Type="http://schemas.openxmlformats.org/officeDocument/2006/relationships/slideLayout" Target="../slideLayouts/slideLayout26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0.jpe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3.jpe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6.jpe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9.jpe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2.jpe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9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4.xml"/><Relationship Id="rId15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slideLayout" Target="../slideLayouts/slideLayout97.xml"/><Relationship Id="rId7" Type="http://schemas.openxmlformats.org/officeDocument/2006/relationships/slideLayout" Target="../slideLayouts/slideLayout98.xml"/><Relationship Id="rId8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103.xml"/><Relationship Id="rId13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105.xml"/><Relationship Id="rId15" Type="http://schemas.openxmlformats.org/officeDocument/2006/relationships/slideLayout" Target="../slideLayouts/slideLayout106.xml"/><Relationship Id="rId16" Type="http://schemas.openxmlformats.org/officeDocument/2006/relationships/slideLayout" Target="../slideLayouts/slideLayout107.xml"/><Relationship Id="rId17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2316240" y="305640"/>
            <a:ext cx="4511160" cy="4528800"/>
            <a:chOff x="2316240" y="305640"/>
            <a:chExt cx="4511160" cy="4528800"/>
          </a:xfrm>
        </p:grpSpPr>
        <p:sp>
          <p:nvSpPr>
            <p:cNvPr id="1" name="CustomShape 2"/>
            <p:cNvSpPr/>
            <p:nvPr/>
          </p:nvSpPr>
          <p:spPr>
            <a:xfrm>
              <a:off x="2550240" y="541440"/>
              <a:ext cx="404352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2626200" y="617760"/>
              <a:ext cx="367560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CustomShape 4"/>
            <p:cNvSpPr/>
            <p:nvPr/>
          </p:nvSpPr>
          <p:spPr>
            <a:xfrm rot="10800000">
              <a:off x="2842200" y="812880"/>
              <a:ext cx="367560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" name="Google Shape;14;p2" descr=""/>
            <p:cNvPicPr/>
            <p:nvPr/>
          </p:nvPicPr>
          <p:blipFill>
            <a:blip r:embed="rId3"/>
            <a:stretch/>
          </p:blipFill>
          <p:spPr>
            <a:xfrm rot="18894000">
              <a:off x="270108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" name="Google Shape;15;p2" descr=""/>
            <p:cNvPicPr/>
            <p:nvPr/>
          </p:nvPicPr>
          <p:blipFill>
            <a:blip r:embed="rId4"/>
            <a:stretch/>
          </p:blipFill>
          <p:spPr>
            <a:xfrm rot="8100000">
              <a:off x="629136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6" name="PlaceHolder 5"/>
          <p:cNvSpPr>
            <a:spLocks noGrp="1"/>
          </p:cNvSpPr>
          <p:nvPr>
            <p:ph type="title"/>
          </p:nvPr>
        </p:nvSpPr>
        <p:spPr>
          <a:xfrm>
            <a:off x="2787480" y="1993320"/>
            <a:ext cx="3571920" cy="1160640"/>
          </a:xfrm>
          <a:prstGeom prst="rect">
            <a:avLst/>
          </a:prstGeom>
        </p:spPr>
        <p:txBody>
          <a:bodyPr lIns="0" rIns="0" tIns="0" bIns="0" anchor="ctr" anchorCtr="1"/>
          <a:p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357800" y="3738240"/>
            <a:ext cx="428040" cy="428400"/>
            <a:chOff x="4357800" y="3738240"/>
            <a:chExt cx="428040" cy="428400"/>
          </a:xfrm>
        </p:grpSpPr>
        <p:sp>
          <p:nvSpPr>
            <p:cNvPr id="8" name="CustomShape 7"/>
            <p:cNvSpPr/>
            <p:nvPr/>
          </p:nvSpPr>
          <p:spPr>
            <a:xfrm>
              <a:off x="4441680" y="3823200"/>
              <a:ext cx="82800" cy="817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8"/>
            <p:cNvSpPr/>
            <p:nvPr/>
          </p:nvSpPr>
          <p:spPr>
            <a:xfrm>
              <a:off x="4442400" y="3999600"/>
              <a:ext cx="81720" cy="828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" name="CustomShape 9"/>
            <p:cNvSpPr/>
            <p:nvPr/>
          </p:nvSpPr>
          <p:spPr>
            <a:xfrm>
              <a:off x="4618800" y="3822120"/>
              <a:ext cx="81720" cy="8316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" name="CustomShape 10"/>
            <p:cNvSpPr/>
            <p:nvPr/>
          </p:nvSpPr>
          <p:spPr>
            <a:xfrm>
              <a:off x="4618440" y="3999960"/>
              <a:ext cx="82800" cy="817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" name="CustomShape 11"/>
            <p:cNvSpPr/>
            <p:nvPr/>
          </p:nvSpPr>
          <p:spPr>
            <a:xfrm>
              <a:off x="4357800" y="3738240"/>
              <a:ext cx="428040" cy="42840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" name="PlaceHolder 1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ve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utl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in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ve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452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453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454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5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56" name="Google Shape;125;p9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57" name="Google Shape;126;p9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458" name="Group 6"/>
          <p:cNvGrpSpPr/>
          <p:nvPr/>
        </p:nvGrpSpPr>
        <p:grpSpPr>
          <a:xfrm>
            <a:off x="4433400" y="1196280"/>
            <a:ext cx="277200" cy="277560"/>
            <a:chOff x="4433400" y="1196280"/>
            <a:chExt cx="277200" cy="277560"/>
          </a:xfrm>
        </p:grpSpPr>
        <p:sp>
          <p:nvSpPr>
            <p:cNvPr id="459" name="CustomShape 7"/>
            <p:cNvSpPr/>
            <p:nvPr/>
          </p:nvSpPr>
          <p:spPr>
            <a:xfrm>
              <a:off x="4487760" y="1251360"/>
              <a:ext cx="53640" cy="52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0" name="CustomShape 8"/>
            <p:cNvSpPr/>
            <p:nvPr/>
          </p:nvSpPr>
          <p:spPr>
            <a:xfrm>
              <a:off x="4488120" y="1365120"/>
              <a:ext cx="52920" cy="54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1" name="CustomShape 9"/>
            <p:cNvSpPr/>
            <p:nvPr/>
          </p:nvSpPr>
          <p:spPr>
            <a:xfrm>
              <a:off x="4602600" y="1250640"/>
              <a:ext cx="52920" cy="536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2" name="CustomShape 10"/>
            <p:cNvSpPr/>
            <p:nvPr/>
          </p:nvSpPr>
          <p:spPr>
            <a:xfrm>
              <a:off x="4602240" y="1365480"/>
              <a:ext cx="53640" cy="5328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3" name="CustomShape 11"/>
            <p:cNvSpPr/>
            <p:nvPr/>
          </p:nvSpPr>
          <p:spPr>
            <a:xfrm>
              <a:off x="4433400" y="1196280"/>
              <a:ext cx="277200" cy="27756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64" name="PlaceHolder 12"/>
          <p:cNvSpPr>
            <a:spLocks noGrp="1"/>
          </p:cNvSpPr>
          <p:nvPr>
            <p:ph type="title"/>
          </p:nvPr>
        </p:nvSpPr>
        <p:spPr>
          <a:xfrm>
            <a:off x="1003320" y="617760"/>
            <a:ext cx="7137360" cy="548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5" name="PlaceHolder 13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A959A59B-6DCE-4ED4-85B6-2924CB2EB409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66" name="PlaceHolder 14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4" name="PlaceHolder 2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5241623D-E3F9-4176-8F3F-93F2239C52B0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505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PlaceHolder 4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44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545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46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7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548" name="Google Shape;141;p10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49" name="Google Shape;142;p10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550" name="Group 6"/>
          <p:cNvGrpSpPr/>
          <p:nvPr/>
        </p:nvGrpSpPr>
        <p:grpSpPr>
          <a:xfrm>
            <a:off x="4433400" y="3826800"/>
            <a:ext cx="277200" cy="277560"/>
            <a:chOff x="4433400" y="3826800"/>
            <a:chExt cx="277200" cy="277560"/>
          </a:xfrm>
        </p:grpSpPr>
        <p:sp>
          <p:nvSpPr>
            <p:cNvPr id="551" name="CustomShape 7"/>
            <p:cNvSpPr/>
            <p:nvPr/>
          </p:nvSpPr>
          <p:spPr>
            <a:xfrm>
              <a:off x="4487760" y="3881880"/>
              <a:ext cx="53640" cy="52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2" name="CustomShape 8"/>
            <p:cNvSpPr/>
            <p:nvPr/>
          </p:nvSpPr>
          <p:spPr>
            <a:xfrm>
              <a:off x="4488120" y="3996000"/>
              <a:ext cx="52920" cy="54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3" name="CustomShape 9"/>
            <p:cNvSpPr/>
            <p:nvPr/>
          </p:nvSpPr>
          <p:spPr>
            <a:xfrm>
              <a:off x="4602600" y="3881160"/>
              <a:ext cx="52920" cy="536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4" name="CustomShape 10"/>
            <p:cNvSpPr/>
            <p:nvPr/>
          </p:nvSpPr>
          <p:spPr>
            <a:xfrm>
              <a:off x="4602240" y="3996360"/>
              <a:ext cx="53640" cy="5328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5" name="CustomShape 11"/>
            <p:cNvSpPr/>
            <p:nvPr/>
          </p:nvSpPr>
          <p:spPr>
            <a:xfrm>
              <a:off x="4433400" y="3826800"/>
              <a:ext cx="277200" cy="27756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56" name="PlaceHolder 12"/>
          <p:cNvSpPr>
            <a:spLocks noGrp="1"/>
          </p:cNvSpPr>
          <p:nvPr>
            <p:ph type="body"/>
          </p:nvPr>
        </p:nvSpPr>
        <p:spPr>
          <a:xfrm>
            <a:off x="735120" y="4104720"/>
            <a:ext cx="7673400" cy="2775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7" name="PlaceHolder 13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9B872427-B3F8-4A16-B119-4EAC20F7CD77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558" name="PlaceHolder 1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" name="Group 1"/>
          <p:cNvGrpSpPr/>
          <p:nvPr/>
        </p:nvGrpSpPr>
        <p:grpSpPr>
          <a:xfrm>
            <a:off x="2316240" y="305640"/>
            <a:ext cx="4511160" cy="4528800"/>
            <a:chOff x="2316240" y="305640"/>
            <a:chExt cx="4511160" cy="4528800"/>
          </a:xfrm>
        </p:grpSpPr>
        <p:sp>
          <p:nvSpPr>
            <p:cNvPr id="596" name="CustomShape 2"/>
            <p:cNvSpPr/>
            <p:nvPr/>
          </p:nvSpPr>
          <p:spPr>
            <a:xfrm>
              <a:off x="2550240" y="541440"/>
              <a:ext cx="404352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97" name="CustomShape 3"/>
            <p:cNvSpPr/>
            <p:nvPr/>
          </p:nvSpPr>
          <p:spPr>
            <a:xfrm>
              <a:off x="2626200" y="617760"/>
              <a:ext cx="367560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8" name="CustomShape 4"/>
            <p:cNvSpPr/>
            <p:nvPr/>
          </p:nvSpPr>
          <p:spPr>
            <a:xfrm rot="10800000">
              <a:off x="2842200" y="812880"/>
              <a:ext cx="367560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599" name="Google Shape;28;p3" descr=""/>
            <p:cNvPicPr/>
            <p:nvPr/>
          </p:nvPicPr>
          <p:blipFill>
            <a:blip r:embed="rId3"/>
            <a:stretch/>
          </p:blipFill>
          <p:spPr>
            <a:xfrm rot="18894000">
              <a:off x="270108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00" name="Google Shape;29;p3" descr=""/>
            <p:cNvPicPr/>
            <p:nvPr/>
          </p:nvPicPr>
          <p:blipFill>
            <a:blip r:embed="rId4"/>
            <a:stretch/>
          </p:blipFill>
          <p:spPr>
            <a:xfrm rot="8100000">
              <a:off x="629136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601" name="PlaceHolder 5"/>
          <p:cNvSpPr>
            <a:spLocks noGrp="1"/>
          </p:cNvSpPr>
          <p:nvPr>
            <p:ph type="title"/>
          </p:nvPr>
        </p:nvSpPr>
        <p:spPr>
          <a:xfrm>
            <a:off x="2795040" y="1670040"/>
            <a:ext cx="3553200" cy="1160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02" name="Group 6"/>
          <p:cNvGrpSpPr/>
          <p:nvPr/>
        </p:nvGrpSpPr>
        <p:grpSpPr>
          <a:xfrm>
            <a:off x="4357800" y="3738240"/>
            <a:ext cx="428040" cy="428400"/>
            <a:chOff x="4357800" y="3738240"/>
            <a:chExt cx="428040" cy="428400"/>
          </a:xfrm>
        </p:grpSpPr>
        <p:sp>
          <p:nvSpPr>
            <p:cNvPr id="603" name="CustomShape 7"/>
            <p:cNvSpPr/>
            <p:nvPr/>
          </p:nvSpPr>
          <p:spPr>
            <a:xfrm>
              <a:off x="4441680" y="3823200"/>
              <a:ext cx="82800" cy="817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4" name="CustomShape 8"/>
            <p:cNvSpPr/>
            <p:nvPr/>
          </p:nvSpPr>
          <p:spPr>
            <a:xfrm>
              <a:off x="4442400" y="3999600"/>
              <a:ext cx="81720" cy="828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5" name="CustomShape 9"/>
            <p:cNvSpPr/>
            <p:nvPr/>
          </p:nvSpPr>
          <p:spPr>
            <a:xfrm>
              <a:off x="4618800" y="3822120"/>
              <a:ext cx="81720" cy="8316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6" name="CustomShape 10"/>
            <p:cNvSpPr/>
            <p:nvPr/>
          </p:nvSpPr>
          <p:spPr>
            <a:xfrm>
              <a:off x="4618440" y="3999960"/>
              <a:ext cx="82800" cy="817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7" name="CustomShape 11"/>
            <p:cNvSpPr/>
            <p:nvPr/>
          </p:nvSpPr>
          <p:spPr>
            <a:xfrm>
              <a:off x="4357800" y="3738240"/>
              <a:ext cx="428040" cy="42840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08" name="PlaceHolder 1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5" name="Group 1"/>
          <p:cNvGrpSpPr/>
          <p:nvPr/>
        </p:nvGrpSpPr>
        <p:grpSpPr>
          <a:xfrm>
            <a:off x="2316240" y="305640"/>
            <a:ext cx="4511160" cy="4528800"/>
            <a:chOff x="2316240" y="305640"/>
            <a:chExt cx="4511160" cy="4528800"/>
          </a:xfrm>
        </p:grpSpPr>
        <p:sp>
          <p:nvSpPr>
            <p:cNvPr id="646" name="CustomShape 2"/>
            <p:cNvSpPr/>
            <p:nvPr/>
          </p:nvSpPr>
          <p:spPr>
            <a:xfrm>
              <a:off x="2550240" y="541440"/>
              <a:ext cx="404352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47" name="CustomShape 3"/>
            <p:cNvSpPr/>
            <p:nvPr/>
          </p:nvSpPr>
          <p:spPr>
            <a:xfrm>
              <a:off x="2626200" y="617760"/>
              <a:ext cx="367560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8" name="CustomShape 4"/>
            <p:cNvSpPr/>
            <p:nvPr/>
          </p:nvSpPr>
          <p:spPr>
            <a:xfrm rot="10800000">
              <a:off x="2842200" y="812880"/>
              <a:ext cx="367560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649" name="Google Shape;28;p3" descr=""/>
            <p:cNvPicPr/>
            <p:nvPr/>
          </p:nvPicPr>
          <p:blipFill>
            <a:blip r:embed="rId3"/>
            <a:stretch/>
          </p:blipFill>
          <p:spPr>
            <a:xfrm rot="18894000">
              <a:off x="270108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50" name="Google Shape;29;p3" descr=""/>
            <p:cNvPicPr/>
            <p:nvPr/>
          </p:nvPicPr>
          <p:blipFill>
            <a:blip r:embed="rId4"/>
            <a:stretch/>
          </p:blipFill>
          <p:spPr>
            <a:xfrm rot="8100000">
              <a:off x="629136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651" name="PlaceHolder 5"/>
          <p:cNvSpPr>
            <a:spLocks noGrp="1"/>
          </p:cNvSpPr>
          <p:nvPr>
            <p:ph type="title"/>
          </p:nvPr>
        </p:nvSpPr>
        <p:spPr>
          <a:xfrm>
            <a:off x="2795040" y="1670040"/>
            <a:ext cx="3553200" cy="1160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k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d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52" name="Group 6"/>
          <p:cNvGrpSpPr/>
          <p:nvPr/>
        </p:nvGrpSpPr>
        <p:grpSpPr>
          <a:xfrm>
            <a:off x="4357800" y="3738240"/>
            <a:ext cx="428040" cy="428400"/>
            <a:chOff x="4357800" y="3738240"/>
            <a:chExt cx="428040" cy="428400"/>
          </a:xfrm>
        </p:grpSpPr>
        <p:sp>
          <p:nvSpPr>
            <p:cNvPr id="653" name="CustomShape 7"/>
            <p:cNvSpPr/>
            <p:nvPr/>
          </p:nvSpPr>
          <p:spPr>
            <a:xfrm>
              <a:off x="4441680" y="3823200"/>
              <a:ext cx="82800" cy="817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4" name="CustomShape 8"/>
            <p:cNvSpPr/>
            <p:nvPr/>
          </p:nvSpPr>
          <p:spPr>
            <a:xfrm>
              <a:off x="4442400" y="3999600"/>
              <a:ext cx="81720" cy="828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5" name="CustomShape 9"/>
            <p:cNvSpPr/>
            <p:nvPr/>
          </p:nvSpPr>
          <p:spPr>
            <a:xfrm>
              <a:off x="4618800" y="3822120"/>
              <a:ext cx="81720" cy="8316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6" name="CustomShape 10"/>
            <p:cNvSpPr/>
            <p:nvPr/>
          </p:nvSpPr>
          <p:spPr>
            <a:xfrm>
              <a:off x="4618440" y="3999960"/>
              <a:ext cx="82800" cy="817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7" name="CustomShape 11"/>
            <p:cNvSpPr/>
            <p:nvPr/>
          </p:nvSpPr>
          <p:spPr>
            <a:xfrm>
              <a:off x="4357800" y="3738240"/>
              <a:ext cx="428040" cy="42840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58" name="PlaceHolder 1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  <p:sldLayoutId id="2147483826" r:id="rId13"/>
    <p:sldLayoutId id="2147483827" r:id="rId14"/>
    <p:sldLayoutId id="2147483828" r:id="rId15"/>
    <p:sldLayoutId id="2147483829" r:id="rId16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696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697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98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9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700" name="Google Shape;157;p11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01" name="Google Shape;158;p11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702" name="PlaceHolder 6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BB56EFD9-F480-4CAA-ACF9-3AD6EAD1945D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703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4" name="PlaceHolder 8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ent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1" r:id="rId5"/>
    <p:sldLayoutId id="2147483832" r:id="rId6"/>
    <p:sldLayoutId id="2147483833" r:id="rId7"/>
    <p:sldLayoutId id="2147483834" r:id="rId8"/>
    <p:sldLayoutId id="2147483835" r:id="rId9"/>
    <p:sldLayoutId id="2147483836" r:id="rId10"/>
    <p:sldLayoutId id="2147483837" r:id="rId11"/>
    <p:sldLayoutId id="2147483838" r:id="rId12"/>
    <p:sldLayoutId id="2147483839" r:id="rId13"/>
    <p:sldLayoutId id="2147483840" r:id="rId14"/>
    <p:sldLayoutId id="2147483841" r:id="rId15"/>
    <p:sldLayoutId id="2147483842" r:id="rId16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742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743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44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5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746" name="Google Shape;125;p9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47" name="Google Shape;126;p9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748" name="Group 6"/>
          <p:cNvGrpSpPr/>
          <p:nvPr/>
        </p:nvGrpSpPr>
        <p:grpSpPr>
          <a:xfrm>
            <a:off x="4433400" y="1196280"/>
            <a:ext cx="277200" cy="277560"/>
            <a:chOff x="4433400" y="1196280"/>
            <a:chExt cx="277200" cy="277560"/>
          </a:xfrm>
        </p:grpSpPr>
        <p:sp>
          <p:nvSpPr>
            <p:cNvPr id="749" name="CustomShape 7"/>
            <p:cNvSpPr/>
            <p:nvPr/>
          </p:nvSpPr>
          <p:spPr>
            <a:xfrm>
              <a:off x="4487760" y="1251360"/>
              <a:ext cx="53640" cy="52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0" name="CustomShape 8"/>
            <p:cNvSpPr/>
            <p:nvPr/>
          </p:nvSpPr>
          <p:spPr>
            <a:xfrm>
              <a:off x="4488120" y="1365120"/>
              <a:ext cx="52920" cy="54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1" name="CustomShape 9"/>
            <p:cNvSpPr/>
            <p:nvPr/>
          </p:nvSpPr>
          <p:spPr>
            <a:xfrm>
              <a:off x="4602600" y="1250640"/>
              <a:ext cx="52920" cy="536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2" name="CustomShape 10"/>
            <p:cNvSpPr/>
            <p:nvPr/>
          </p:nvSpPr>
          <p:spPr>
            <a:xfrm>
              <a:off x="4602240" y="1365480"/>
              <a:ext cx="53640" cy="5328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3" name="CustomShape 11"/>
            <p:cNvSpPr/>
            <p:nvPr/>
          </p:nvSpPr>
          <p:spPr>
            <a:xfrm>
              <a:off x="4433400" y="1196280"/>
              <a:ext cx="277200" cy="27756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54" name="PlaceHolder 12"/>
          <p:cNvSpPr>
            <a:spLocks noGrp="1"/>
          </p:cNvSpPr>
          <p:nvPr>
            <p:ph type="title"/>
          </p:nvPr>
        </p:nvSpPr>
        <p:spPr>
          <a:xfrm>
            <a:off x="1003320" y="617760"/>
            <a:ext cx="7137360" cy="548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5" name="PlaceHolder 13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E4761B2F-A9A4-4B27-83AE-72EFE6E78DD9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756" name="PlaceHolder 14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  <p:sldLayoutId id="2147483851" r:id="rId12"/>
    <p:sldLayoutId id="2147483852" r:id="rId13"/>
    <p:sldLayoutId id="2147483853" r:id="rId14"/>
    <p:sldLayoutId id="2147483854" r:id="rId15"/>
    <p:sldLayoutId id="2147483855" r:id="rId16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794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795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96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7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798" name="Google Shape;125;p9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9" name="Google Shape;126;p9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800" name="Group 6"/>
          <p:cNvGrpSpPr/>
          <p:nvPr/>
        </p:nvGrpSpPr>
        <p:grpSpPr>
          <a:xfrm>
            <a:off x="4433400" y="1196280"/>
            <a:ext cx="277200" cy="277560"/>
            <a:chOff x="4433400" y="1196280"/>
            <a:chExt cx="277200" cy="277560"/>
          </a:xfrm>
        </p:grpSpPr>
        <p:sp>
          <p:nvSpPr>
            <p:cNvPr id="801" name="CustomShape 7"/>
            <p:cNvSpPr/>
            <p:nvPr/>
          </p:nvSpPr>
          <p:spPr>
            <a:xfrm>
              <a:off x="4487760" y="1251360"/>
              <a:ext cx="53640" cy="52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2" name="CustomShape 8"/>
            <p:cNvSpPr/>
            <p:nvPr/>
          </p:nvSpPr>
          <p:spPr>
            <a:xfrm>
              <a:off x="4488120" y="1365120"/>
              <a:ext cx="52920" cy="54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3" name="CustomShape 9"/>
            <p:cNvSpPr/>
            <p:nvPr/>
          </p:nvSpPr>
          <p:spPr>
            <a:xfrm>
              <a:off x="4602600" y="1250640"/>
              <a:ext cx="52920" cy="536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4" name="CustomShape 10"/>
            <p:cNvSpPr/>
            <p:nvPr/>
          </p:nvSpPr>
          <p:spPr>
            <a:xfrm>
              <a:off x="4602240" y="1365480"/>
              <a:ext cx="53640" cy="5328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5" name="CustomShape 11"/>
            <p:cNvSpPr/>
            <p:nvPr/>
          </p:nvSpPr>
          <p:spPr>
            <a:xfrm>
              <a:off x="4433400" y="1196280"/>
              <a:ext cx="277200" cy="27756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06" name="PlaceHolder 12"/>
          <p:cNvSpPr>
            <a:spLocks noGrp="1"/>
          </p:cNvSpPr>
          <p:nvPr>
            <p:ph type="title"/>
          </p:nvPr>
        </p:nvSpPr>
        <p:spPr>
          <a:xfrm>
            <a:off x="1003320" y="617760"/>
            <a:ext cx="7137360" cy="548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7" name="PlaceHolder 13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0A1C9743-30D0-4EF4-B9A7-770F65BAFB2F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808" name="PlaceHolder 14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846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847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848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9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850" name="Google Shape;88;p7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51" name="Google Shape;89;p7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852" name="Group 6"/>
          <p:cNvGrpSpPr/>
          <p:nvPr/>
        </p:nvGrpSpPr>
        <p:grpSpPr>
          <a:xfrm>
            <a:off x="4433400" y="1196280"/>
            <a:ext cx="277200" cy="277560"/>
            <a:chOff x="4433400" y="1196280"/>
            <a:chExt cx="277200" cy="277560"/>
          </a:xfrm>
        </p:grpSpPr>
        <p:sp>
          <p:nvSpPr>
            <p:cNvPr id="853" name="CustomShape 7"/>
            <p:cNvSpPr/>
            <p:nvPr/>
          </p:nvSpPr>
          <p:spPr>
            <a:xfrm>
              <a:off x="4487760" y="1251360"/>
              <a:ext cx="53640" cy="52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4" name="CustomShape 8"/>
            <p:cNvSpPr/>
            <p:nvPr/>
          </p:nvSpPr>
          <p:spPr>
            <a:xfrm>
              <a:off x="4488120" y="1365120"/>
              <a:ext cx="52920" cy="54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5" name="CustomShape 9"/>
            <p:cNvSpPr/>
            <p:nvPr/>
          </p:nvSpPr>
          <p:spPr>
            <a:xfrm>
              <a:off x="4602600" y="1250640"/>
              <a:ext cx="52920" cy="536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6" name="CustomShape 10"/>
            <p:cNvSpPr/>
            <p:nvPr/>
          </p:nvSpPr>
          <p:spPr>
            <a:xfrm>
              <a:off x="4602240" y="1365480"/>
              <a:ext cx="53640" cy="5328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7" name="CustomShape 11"/>
            <p:cNvSpPr/>
            <p:nvPr/>
          </p:nvSpPr>
          <p:spPr>
            <a:xfrm>
              <a:off x="4433400" y="1196280"/>
              <a:ext cx="277200" cy="27756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58" name="PlaceHolder 12"/>
          <p:cNvSpPr>
            <a:spLocks noGrp="1"/>
          </p:cNvSpPr>
          <p:nvPr>
            <p:ph type="title"/>
          </p:nvPr>
        </p:nvSpPr>
        <p:spPr>
          <a:xfrm>
            <a:off x="1003320" y="617760"/>
            <a:ext cx="7137360" cy="548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9" name="PlaceHolder 13"/>
          <p:cNvSpPr>
            <a:spLocks noGrp="1"/>
          </p:cNvSpPr>
          <p:nvPr>
            <p:ph type="body"/>
          </p:nvPr>
        </p:nvSpPr>
        <p:spPr>
          <a:xfrm>
            <a:off x="1003320" y="1564920"/>
            <a:ext cx="3356280" cy="28040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outline text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0" name="PlaceHolder 14"/>
          <p:cNvSpPr>
            <a:spLocks noGrp="1"/>
          </p:cNvSpPr>
          <p:nvPr>
            <p:ph type="body"/>
          </p:nvPr>
        </p:nvSpPr>
        <p:spPr>
          <a:xfrm>
            <a:off x="4784040" y="1564920"/>
            <a:ext cx="3356280" cy="28040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1" name="PlaceHolder 15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F1EAA575-23B0-408E-B3B6-DFE1E634AC8B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0" r:id="rId5"/>
    <p:sldLayoutId id="2147483871" r:id="rId6"/>
    <p:sldLayoutId id="2147483872" r:id="rId7"/>
    <p:sldLayoutId id="2147483873" r:id="rId8"/>
    <p:sldLayoutId id="2147483874" r:id="rId9"/>
    <p:sldLayoutId id="2147483875" r:id="rId10"/>
    <p:sldLayoutId id="2147483876" r:id="rId11"/>
    <p:sldLayoutId id="2147483877" r:id="rId12"/>
    <p:sldLayoutId id="2147483878" r:id="rId13"/>
    <p:sldLayoutId id="2147483879" r:id="rId14"/>
    <p:sldLayoutId id="2147483880" r:id="rId15"/>
    <p:sldLayoutId id="2147483881" r:id="rId16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899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900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901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2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903" name="Google Shape;88;p7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04" name="Google Shape;89;p7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905" name="Group 6"/>
          <p:cNvGrpSpPr/>
          <p:nvPr/>
        </p:nvGrpSpPr>
        <p:grpSpPr>
          <a:xfrm>
            <a:off x="4433400" y="1196280"/>
            <a:ext cx="277200" cy="277560"/>
            <a:chOff x="4433400" y="1196280"/>
            <a:chExt cx="277200" cy="277560"/>
          </a:xfrm>
        </p:grpSpPr>
        <p:sp>
          <p:nvSpPr>
            <p:cNvPr id="906" name="CustomShape 7"/>
            <p:cNvSpPr/>
            <p:nvPr/>
          </p:nvSpPr>
          <p:spPr>
            <a:xfrm>
              <a:off x="4487760" y="1251360"/>
              <a:ext cx="53640" cy="52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7" name="CustomShape 8"/>
            <p:cNvSpPr/>
            <p:nvPr/>
          </p:nvSpPr>
          <p:spPr>
            <a:xfrm>
              <a:off x="4488120" y="1365120"/>
              <a:ext cx="52920" cy="54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8" name="CustomShape 9"/>
            <p:cNvSpPr/>
            <p:nvPr/>
          </p:nvSpPr>
          <p:spPr>
            <a:xfrm>
              <a:off x="4602600" y="1250640"/>
              <a:ext cx="52920" cy="536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9" name="CustomShape 10"/>
            <p:cNvSpPr/>
            <p:nvPr/>
          </p:nvSpPr>
          <p:spPr>
            <a:xfrm>
              <a:off x="4602240" y="1365480"/>
              <a:ext cx="53640" cy="5328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0" name="CustomShape 11"/>
            <p:cNvSpPr/>
            <p:nvPr/>
          </p:nvSpPr>
          <p:spPr>
            <a:xfrm>
              <a:off x="4433400" y="1196280"/>
              <a:ext cx="277200" cy="27756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11" name="PlaceHolder 12"/>
          <p:cNvSpPr>
            <a:spLocks noGrp="1"/>
          </p:cNvSpPr>
          <p:nvPr>
            <p:ph type="title"/>
          </p:nvPr>
        </p:nvSpPr>
        <p:spPr>
          <a:xfrm>
            <a:off x="1003320" y="617760"/>
            <a:ext cx="7137360" cy="548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2" name="PlaceHolder 13"/>
          <p:cNvSpPr>
            <a:spLocks noGrp="1"/>
          </p:cNvSpPr>
          <p:nvPr>
            <p:ph type="body"/>
          </p:nvPr>
        </p:nvSpPr>
        <p:spPr>
          <a:xfrm>
            <a:off x="1003320" y="1564920"/>
            <a:ext cx="3356280" cy="28040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3" name="PlaceHolder 14"/>
          <p:cNvSpPr>
            <a:spLocks noGrp="1"/>
          </p:cNvSpPr>
          <p:nvPr>
            <p:ph type="body"/>
          </p:nvPr>
        </p:nvSpPr>
        <p:spPr>
          <a:xfrm>
            <a:off x="4784040" y="1564920"/>
            <a:ext cx="3356280" cy="28040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4" name="PlaceHolder 15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6F5E025F-62F9-464C-8DDF-D7931FCD598E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  <p:sldLayoutId id="2147483890" r:id="rId12"/>
    <p:sldLayoutId id="2147483891" r:id="rId13"/>
    <p:sldLayoutId id="2147483892" r:id="rId14"/>
    <p:sldLayoutId id="2147483893" r:id="rId15"/>
    <p:sldLayoutId id="2147483894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1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52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55" name="Google Shape;88;p7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6" name="Google Shape;89;p7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57" name="Group 6"/>
          <p:cNvGrpSpPr/>
          <p:nvPr/>
        </p:nvGrpSpPr>
        <p:grpSpPr>
          <a:xfrm>
            <a:off x="4433400" y="1196280"/>
            <a:ext cx="277200" cy="277560"/>
            <a:chOff x="4433400" y="1196280"/>
            <a:chExt cx="277200" cy="277560"/>
          </a:xfrm>
        </p:grpSpPr>
        <p:sp>
          <p:nvSpPr>
            <p:cNvPr id="58" name="CustomShape 7"/>
            <p:cNvSpPr/>
            <p:nvPr/>
          </p:nvSpPr>
          <p:spPr>
            <a:xfrm>
              <a:off x="4487760" y="1251360"/>
              <a:ext cx="53640" cy="52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8"/>
            <p:cNvSpPr/>
            <p:nvPr/>
          </p:nvSpPr>
          <p:spPr>
            <a:xfrm>
              <a:off x="4488120" y="1365120"/>
              <a:ext cx="52920" cy="54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9"/>
            <p:cNvSpPr/>
            <p:nvPr/>
          </p:nvSpPr>
          <p:spPr>
            <a:xfrm>
              <a:off x="4602600" y="1250640"/>
              <a:ext cx="52920" cy="536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10"/>
            <p:cNvSpPr/>
            <p:nvPr/>
          </p:nvSpPr>
          <p:spPr>
            <a:xfrm>
              <a:off x="4602240" y="1365480"/>
              <a:ext cx="53640" cy="5328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CustomShape 11"/>
            <p:cNvSpPr/>
            <p:nvPr/>
          </p:nvSpPr>
          <p:spPr>
            <a:xfrm>
              <a:off x="4433400" y="1196280"/>
              <a:ext cx="277200" cy="27756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3" name="PlaceHolder 12"/>
          <p:cNvSpPr>
            <a:spLocks noGrp="1"/>
          </p:cNvSpPr>
          <p:nvPr>
            <p:ph type="title"/>
          </p:nvPr>
        </p:nvSpPr>
        <p:spPr>
          <a:xfrm>
            <a:off x="1003320" y="617760"/>
            <a:ext cx="7137360" cy="548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13"/>
          <p:cNvSpPr>
            <a:spLocks noGrp="1"/>
          </p:cNvSpPr>
          <p:nvPr>
            <p:ph type="body"/>
          </p:nvPr>
        </p:nvSpPr>
        <p:spPr>
          <a:xfrm>
            <a:off x="1003320" y="1564920"/>
            <a:ext cx="3356280" cy="28040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text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ve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utl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in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ve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14"/>
          <p:cNvSpPr>
            <a:spLocks noGrp="1"/>
          </p:cNvSpPr>
          <p:nvPr>
            <p:ph type="body"/>
          </p:nvPr>
        </p:nvSpPr>
        <p:spPr>
          <a:xfrm>
            <a:off x="4784040" y="1564920"/>
            <a:ext cx="3356280" cy="28040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15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360C7283-B28C-4A2E-8702-1DB99BEA8772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952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953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954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5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956" name="Google Shape;125;p9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57" name="Google Shape;126;p9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958" name="Group 6"/>
          <p:cNvGrpSpPr/>
          <p:nvPr/>
        </p:nvGrpSpPr>
        <p:grpSpPr>
          <a:xfrm>
            <a:off x="4433400" y="1196280"/>
            <a:ext cx="277200" cy="277560"/>
            <a:chOff x="4433400" y="1196280"/>
            <a:chExt cx="277200" cy="277560"/>
          </a:xfrm>
        </p:grpSpPr>
        <p:sp>
          <p:nvSpPr>
            <p:cNvPr id="959" name="CustomShape 7"/>
            <p:cNvSpPr/>
            <p:nvPr/>
          </p:nvSpPr>
          <p:spPr>
            <a:xfrm>
              <a:off x="4487760" y="1251360"/>
              <a:ext cx="53640" cy="52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0" name="CustomShape 8"/>
            <p:cNvSpPr/>
            <p:nvPr/>
          </p:nvSpPr>
          <p:spPr>
            <a:xfrm>
              <a:off x="4488120" y="1365120"/>
              <a:ext cx="52920" cy="54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1" name="CustomShape 9"/>
            <p:cNvSpPr/>
            <p:nvPr/>
          </p:nvSpPr>
          <p:spPr>
            <a:xfrm>
              <a:off x="4602600" y="1250640"/>
              <a:ext cx="52920" cy="536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2" name="CustomShape 10"/>
            <p:cNvSpPr/>
            <p:nvPr/>
          </p:nvSpPr>
          <p:spPr>
            <a:xfrm>
              <a:off x="4602240" y="1365480"/>
              <a:ext cx="53640" cy="5328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3" name="CustomShape 11"/>
            <p:cNvSpPr/>
            <p:nvPr/>
          </p:nvSpPr>
          <p:spPr>
            <a:xfrm>
              <a:off x="4433400" y="1196280"/>
              <a:ext cx="277200" cy="27756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64" name="PlaceHolder 12"/>
          <p:cNvSpPr>
            <a:spLocks noGrp="1"/>
          </p:cNvSpPr>
          <p:nvPr>
            <p:ph type="title"/>
          </p:nvPr>
        </p:nvSpPr>
        <p:spPr>
          <a:xfrm>
            <a:off x="1003320" y="617760"/>
            <a:ext cx="7137360" cy="548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5" name="PlaceHolder 13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2EC25B88-43B8-4215-9C04-6CCD4846517A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966" name="PlaceHolder 14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  <p:sldLayoutId id="2147483904" r:id="rId13"/>
    <p:sldLayoutId id="2147483905" r:id="rId14"/>
    <p:sldLayoutId id="2147483906" r:id="rId15"/>
    <p:sldLayoutId id="2147483907" r:id="rId16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04" name="Group 2"/>
          <p:cNvGrpSpPr/>
          <p:nvPr/>
        </p:nvGrpSpPr>
        <p:grpSpPr>
          <a:xfrm>
            <a:off x="2316240" y="305640"/>
            <a:ext cx="4511160" cy="4528800"/>
            <a:chOff x="2316240" y="305640"/>
            <a:chExt cx="4511160" cy="4528800"/>
          </a:xfrm>
        </p:grpSpPr>
        <p:sp>
          <p:nvSpPr>
            <p:cNvPr id="1005" name="CustomShape 3"/>
            <p:cNvSpPr/>
            <p:nvPr/>
          </p:nvSpPr>
          <p:spPr>
            <a:xfrm>
              <a:off x="2550240" y="541440"/>
              <a:ext cx="404352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006" name="CustomShape 4"/>
            <p:cNvSpPr/>
            <p:nvPr/>
          </p:nvSpPr>
          <p:spPr>
            <a:xfrm>
              <a:off x="2626200" y="617760"/>
              <a:ext cx="367560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7" name="CustomShape 5"/>
            <p:cNvSpPr/>
            <p:nvPr/>
          </p:nvSpPr>
          <p:spPr>
            <a:xfrm rot="10800000">
              <a:off x="2842200" y="812880"/>
              <a:ext cx="367560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1008" name="Google Shape;44;p4" descr=""/>
            <p:cNvPicPr/>
            <p:nvPr/>
          </p:nvPicPr>
          <p:blipFill>
            <a:blip r:embed="rId3"/>
            <a:stretch/>
          </p:blipFill>
          <p:spPr>
            <a:xfrm rot="18894000">
              <a:off x="270108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09" name="Google Shape;45;p4" descr=""/>
            <p:cNvPicPr/>
            <p:nvPr/>
          </p:nvPicPr>
          <p:blipFill>
            <a:blip r:embed="rId4"/>
            <a:stretch/>
          </p:blipFill>
          <p:spPr>
            <a:xfrm rot="8100000">
              <a:off x="629136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010" name="PlaceHolder 6"/>
          <p:cNvSpPr>
            <a:spLocks noGrp="1"/>
          </p:cNvSpPr>
          <p:nvPr>
            <p:ph type="body"/>
          </p:nvPr>
        </p:nvSpPr>
        <p:spPr>
          <a:xfrm>
            <a:off x="3009600" y="1188720"/>
            <a:ext cx="3124080" cy="2770560"/>
          </a:xfrm>
          <a:prstGeom prst="rect">
            <a:avLst/>
          </a:prstGeom>
        </p:spPr>
        <p:txBody>
          <a:bodyPr lIns="0" rIns="0" tIns="0" bIns="0" anchor="ctr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1" name="CustomShape 7"/>
          <p:cNvSpPr/>
          <p:nvPr/>
        </p:nvSpPr>
        <p:spPr>
          <a:xfrm>
            <a:off x="3593520" y="629280"/>
            <a:ext cx="1956960" cy="65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US" sz="72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“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1012" name="PlaceHolder 8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7960B800-618A-49C4-ADAE-8E7165B79845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013" name="PlaceHolder 9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  <p:sldLayoutId id="2147483917" r:id="rId13"/>
    <p:sldLayoutId id="2147483918" r:id="rId14"/>
    <p:sldLayoutId id="2147483919" r:id="rId15"/>
    <p:sldLayoutId id="2147483920" r:id="rId16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b0c6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CustomShape 1"/>
          <p:cNvSpPr/>
          <p:nvPr/>
        </p:nvSpPr>
        <p:spPr>
          <a:xfrm>
            <a:off x="-7560" y="-7560"/>
            <a:ext cx="9151200" cy="5155200"/>
          </a:xfrm>
          <a:prstGeom prst="frame">
            <a:avLst>
              <a:gd name="adj1" fmla="val 4756"/>
            </a:avLst>
          </a:pr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en-US" sz="1400" spc="-1" strike="noStrike">
              <a:latin typeface="Arial"/>
            </a:endParaRPr>
          </a:p>
        </p:txBody>
      </p:sp>
      <p:grpSp>
        <p:nvGrpSpPr>
          <p:cNvPr id="1051" name="Group 2"/>
          <p:cNvGrpSpPr/>
          <p:nvPr/>
        </p:nvGrpSpPr>
        <p:grpSpPr>
          <a:xfrm>
            <a:off x="114480" y="106920"/>
            <a:ext cx="1127520" cy="1154880"/>
            <a:chOff x="114480" y="106920"/>
            <a:chExt cx="1127520" cy="1154880"/>
          </a:xfrm>
        </p:grpSpPr>
        <p:sp>
          <p:nvSpPr>
            <p:cNvPr id="1052" name="CustomShape 3"/>
            <p:cNvSpPr/>
            <p:nvPr/>
          </p:nvSpPr>
          <p:spPr>
            <a:xfrm>
              <a:off x="114480" y="106920"/>
              <a:ext cx="920880" cy="921600"/>
            </a:xfrm>
            <a:prstGeom prst="diagStripe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28575" dir="2700000" dist="9525" rotWithShape="0">
                <a:srgbClr val="000000">
                  <a:alpha val="5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pic>
          <p:nvPicPr>
            <p:cNvPr id="1053" name="Google Shape;164;p12" descr=""/>
            <p:cNvPicPr/>
            <p:nvPr/>
          </p:nvPicPr>
          <p:blipFill>
            <a:blip r:embed="rId2"/>
            <a:stretch/>
          </p:blipFill>
          <p:spPr>
            <a:xfrm rot="5400000">
              <a:off x="707760" y="-302400"/>
              <a:ext cx="124560" cy="943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54" name="Google Shape;165;p12" descr=""/>
            <p:cNvPicPr/>
            <p:nvPr/>
          </p:nvPicPr>
          <p:blipFill>
            <a:blip r:embed="rId3"/>
            <a:stretch/>
          </p:blipFill>
          <p:spPr>
            <a:xfrm>
              <a:off x="114480" y="317160"/>
              <a:ext cx="124560" cy="9446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055" name="Group 4"/>
          <p:cNvGrpSpPr/>
          <p:nvPr/>
        </p:nvGrpSpPr>
        <p:grpSpPr>
          <a:xfrm>
            <a:off x="7901640" y="3878280"/>
            <a:ext cx="1127880" cy="1155240"/>
            <a:chOff x="7901640" y="3878280"/>
            <a:chExt cx="1127880" cy="1155240"/>
          </a:xfrm>
        </p:grpSpPr>
        <p:sp>
          <p:nvSpPr>
            <p:cNvPr id="1056" name="CustomShape 5"/>
            <p:cNvSpPr/>
            <p:nvPr/>
          </p:nvSpPr>
          <p:spPr>
            <a:xfrm rot="10800000">
              <a:off x="8108640" y="4111560"/>
              <a:ext cx="920880" cy="921600"/>
            </a:xfrm>
            <a:prstGeom prst="diagStripe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28575" dir="13500000" dist="9525" rotWithShape="0">
                <a:srgbClr val="000000">
                  <a:alpha val="5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pic>
          <p:nvPicPr>
            <p:cNvPr id="1057" name="Google Shape;168;p12" descr=""/>
            <p:cNvPicPr/>
            <p:nvPr/>
          </p:nvPicPr>
          <p:blipFill>
            <a:blip r:embed="rId4"/>
            <a:stretch/>
          </p:blipFill>
          <p:spPr>
            <a:xfrm rot="16200000">
              <a:off x="8310960" y="4499280"/>
              <a:ext cx="124920" cy="943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58" name="Google Shape;169;p12" descr=""/>
            <p:cNvPicPr/>
            <p:nvPr/>
          </p:nvPicPr>
          <p:blipFill>
            <a:blip r:embed="rId5"/>
            <a:stretch/>
          </p:blipFill>
          <p:spPr>
            <a:xfrm rot="10800000">
              <a:off x="8904960" y="3878280"/>
              <a:ext cx="124560" cy="9442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059" name="PlaceHolder 6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30672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8EB13073-DF5C-4F4D-9351-4D16CC7FD0F9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060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1" name="PlaceHolder 8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  <p:sldLayoutId id="2147483928" r:id="rId12"/>
    <p:sldLayoutId id="2147483929" r:id="rId13"/>
    <p:sldLayoutId id="2147483930" r:id="rId14"/>
    <p:sldLayoutId id="2147483931" r:id="rId15"/>
    <p:sldLayoutId id="2147483932" r:id="rId16"/>
    <p:sldLayoutId id="2147483933" r:id="rId17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4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105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06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108" name="Google Shape;157;p11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9" name="Google Shape;158;p11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10" name="PlaceHolder 6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677E163D-AE71-46D7-A17F-3D89528C4C53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11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8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roup 1"/>
          <p:cNvGrpSpPr/>
          <p:nvPr/>
        </p:nvGrpSpPr>
        <p:grpSpPr>
          <a:xfrm>
            <a:off x="2316240" y="305640"/>
            <a:ext cx="4511160" cy="4528800"/>
            <a:chOff x="2316240" y="305640"/>
            <a:chExt cx="4511160" cy="4528800"/>
          </a:xfrm>
        </p:grpSpPr>
        <p:sp>
          <p:nvSpPr>
            <p:cNvPr id="150" name="CustomShape 2"/>
            <p:cNvSpPr/>
            <p:nvPr/>
          </p:nvSpPr>
          <p:spPr>
            <a:xfrm>
              <a:off x="2550240" y="541440"/>
              <a:ext cx="404352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51" name="CustomShape 3"/>
            <p:cNvSpPr/>
            <p:nvPr/>
          </p:nvSpPr>
          <p:spPr>
            <a:xfrm>
              <a:off x="2626200" y="617760"/>
              <a:ext cx="367560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" name="CustomShape 4"/>
            <p:cNvSpPr/>
            <p:nvPr/>
          </p:nvSpPr>
          <p:spPr>
            <a:xfrm rot="10800000">
              <a:off x="2842200" y="812880"/>
              <a:ext cx="367560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153" name="Google Shape;28;p3" descr=""/>
            <p:cNvPicPr/>
            <p:nvPr/>
          </p:nvPicPr>
          <p:blipFill>
            <a:blip r:embed="rId3"/>
            <a:stretch/>
          </p:blipFill>
          <p:spPr>
            <a:xfrm rot="18894000">
              <a:off x="270108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4" name="Google Shape;29;p3" descr=""/>
            <p:cNvPicPr/>
            <p:nvPr/>
          </p:nvPicPr>
          <p:blipFill>
            <a:blip r:embed="rId4"/>
            <a:stretch/>
          </p:blipFill>
          <p:spPr>
            <a:xfrm rot="8100000">
              <a:off x="629136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55" name="PlaceHolder 5"/>
          <p:cNvSpPr>
            <a:spLocks noGrp="1"/>
          </p:cNvSpPr>
          <p:nvPr>
            <p:ph type="title"/>
          </p:nvPr>
        </p:nvSpPr>
        <p:spPr>
          <a:xfrm>
            <a:off x="2795040" y="1670040"/>
            <a:ext cx="3553200" cy="1160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56" name="Group 6"/>
          <p:cNvGrpSpPr/>
          <p:nvPr/>
        </p:nvGrpSpPr>
        <p:grpSpPr>
          <a:xfrm>
            <a:off x="4357800" y="3738240"/>
            <a:ext cx="428040" cy="428400"/>
            <a:chOff x="4357800" y="3738240"/>
            <a:chExt cx="428040" cy="428400"/>
          </a:xfrm>
        </p:grpSpPr>
        <p:sp>
          <p:nvSpPr>
            <p:cNvPr id="157" name="CustomShape 7"/>
            <p:cNvSpPr/>
            <p:nvPr/>
          </p:nvSpPr>
          <p:spPr>
            <a:xfrm>
              <a:off x="4441680" y="3823200"/>
              <a:ext cx="82800" cy="817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" name="CustomShape 8"/>
            <p:cNvSpPr/>
            <p:nvPr/>
          </p:nvSpPr>
          <p:spPr>
            <a:xfrm>
              <a:off x="4442400" y="3999600"/>
              <a:ext cx="81720" cy="828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" name="CustomShape 9"/>
            <p:cNvSpPr/>
            <p:nvPr/>
          </p:nvSpPr>
          <p:spPr>
            <a:xfrm>
              <a:off x="4618800" y="3822120"/>
              <a:ext cx="81720" cy="8316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" name="CustomShape 10"/>
            <p:cNvSpPr/>
            <p:nvPr/>
          </p:nvSpPr>
          <p:spPr>
            <a:xfrm>
              <a:off x="4618440" y="3999960"/>
              <a:ext cx="82800" cy="817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" name="CustomShape 11"/>
            <p:cNvSpPr/>
            <p:nvPr/>
          </p:nvSpPr>
          <p:spPr>
            <a:xfrm>
              <a:off x="4357800" y="3738240"/>
              <a:ext cx="428040" cy="42840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2" name="PlaceHolder 12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00" name="Group 2"/>
          <p:cNvGrpSpPr/>
          <p:nvPr/>
        </p:nvGrpSpPr>
        <p:grpSpPr>
          <a:xfrm>
            <a:off x="2316240" y="305640"/>
            <a:ext cx="4511160" cy="4528800"/>
            <a:chOff x="2316240" y="305640"/>
            <a:chExt cx="4511160" cy="4528800"/>
          </a:xfrm>
        </p:grpSpPr>
        <p:sp>
          <p:nvSpPr>
            <p:cNvPr id="201" name="CustomShape 3"/>
            <p:cNvSpPr/>
            <p:nvPr/>
          </p:nvSpPr>
          <p:spPr>
            <a:xfrm>
              <a:off x="2550240" y="541440"/>
              <a:ext cx="404352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02" name="CustomShape 4"/>
            <p:cNvSpPr/>
            <p:nvPr/>
          </p:nvSpPr>
          <p:spPr>
            <a:xfrm>
              <a:off x="2626200" y="617760"/>
              <a:ext cx="367560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3" name="CustomShape 5"/>
            <p:cNvSpPr/>
            <p:nvPr/>
          </p:nvSpPr>
          <p:spPr>
            <a:xfrm rot="10800000">
              <a:off x="2842200" y="812880"/>
              <a:ext cx="367560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04" name="Google Shape;44;p4" descr=""/>
            <p:cNvPicPr/>
            <p:nvPr/>
          </p:nvPicPr>
          <p:blipFill>
            <a:blip r:embed="rId3"/>
            <a:stretch/>
          </p:blipFill>
          <p:spPr>
            <a:xfrm rot="18894000">
              <a:off x="270108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05" name="Google Shape;45;p4" descr=""/>
            <p:cNvPicPr/>
            <p:nvPr/>
          </p:nvPicPr>
          <p:blipFill>
            <a:blip r:embed="rId4"/>
            <a:stretch/>
          </p:blipFill>
          <p:spPr>
            <a:xfrm rot="8100000">
              <a:off x="629136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06" name="PlaceHolder 6"/>
          <p:cNvSpPr>
            <a:spLocks noGrp="1"/>
          </p:cNvSpPr>
          <p:nvPr>
            <p:ph type="body"/>
          </p:nvPr>
        </p:nvSpPr>
        <p:spPr>
          <a:xfrm>
            <a:off x="3009600" y="1188720"/>
            <a:ext cx="3124080" cy="2770560"/>
          </a:xfrm>
          <a:prstGeom prst="rect">
            <a:avLst/>
          </a:prstGeom>
        </p:spPr>
        <p:txBody>
          <a:bodyPr lIns="0" rIns="0" tIns="0" bIns="0" anchor="ctr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CustomShape 7"/>
          <p:cNvSpPr/>
          <p:nvPr/>
        </p:nvSpPr>
        <p:spPr>
          <a:xfrm>
            <a:off x="3593520" y="629280"/>
            <a:ext cx="1956960" cy="65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US" sz="72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“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208" name="PlaceHolder 8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FF3645F5-32B0-40A2-860D-7CC2B82F8FEB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09" name="PlaceHolder 9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47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248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49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0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51" name="Google Shape;55;p5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2" name="Google Shape;56;p5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53" name="Group 6"/>
          <p:cNvGrpSpPr/>
          <p:nvPr/>
        </p:nvGrpSpPr>
        <p:grpSpPr>
          <a:xfrm>
            <a:off x="4433400" y="1196280"/>
            <a:ext cx="277200" cy="277560"/>
            <a:chOff x="4433400" y="1196280"/>
            <a:chExt cx="277200" cy="277560"/>
          </a:xfrm>
        </p:grpSpPr>
        <p:sp>
          <p:nvSpPr>
            <p:cNvPr id="254" name="CustomShape 7"/>
            <p:cNvSpPr/>
            <p:nvPr/>
          </p:nvSpPr>
          <p:spPr>
            <a:xfrm>
              <a:off x="4487760" y="1251360"/>
              <a:ext cx="53640" cy="52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5" name="CustomShape 8"/>
            <p:cNvSpPr/>
            <p:nvPr/>
          </p:nvSpPr>
          <p:spPr>
            <a:xfrm>
              <a:off x="4488120" y="1365120"/>
              <a:ext cx="52920" cy="54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6" name="CustomShape 9"/>
            <p:cNvSpPr/>
            <p:nvPr/>
          </p:nvSpPr>
          <p:spPr>
            <a:xfrm>
              <a:off x="4602600" y="1250640"/>
              <a:ext cx="52920" cy="536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" name="CustomShape 10"/>
            <p:cNvSpPr/>
            <p:nvPr/>
          </p:nvSpPr>
          <p:spPr>
            <a:xfrm>
              <a:off x="4602240" y="1365480"/>
              <a:ext cx="53640" cy="5328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8" name="CustomShape 11"/>
            <p:cNvSpPr/>
            <p:nvPr/>
          </p:nvSpPr>
          <p:spPr>
            <a:xfrm>
              <a:off x="4433400" y="1196280"/>
              <a:ext cx="277200" cy="27756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59" name="PlaceHolder 12"/>
          <p:cNvSpPr>
            <a:spLocks noGrp="1"/>
          </p:cNvSpPr>
          <p:nvPr>
            <p:ph type="title"/>
          </p:nvPr>
        </p:nvSpPr>
        <p:spPr>
          <a:xfrm>
            <a:off x="1003320" y="617760"/>
            <a:ext cx="7137360" cy="548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13"/>
          <p:cNvSpPr>
            <a:spLocks noGrp="1"/>
          </p:cNvSpPr>
          <p:nvPr>
            <p:ph type="body"/>
          </p:nvPr>
        </p:nvSpPr>
        <p:spPr>
          <a:xfrm>
            <a:off x="1003320" y="1564920"/>
            <a:ext cx="7137360" cy="2762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14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4E60A809-28E1-4DB9-9539-FC41E685DFC3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0" y="-756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99" name="Group 2"/>
          <p:cNvGrpSpPr/>
          <p:nvPr/>
        </p:nvGrpSpPr>
        <p:grpSpPr>
          <a:xfrm>
            <a:off x="312480" y="305640"/>
            <a:ext cx="8519040" cy="4528800"/>
            <a:chOff x="312480" y="305640"/>
            <a:chExt cx="8519040" cy="4528800"/>
          </a:xfrm>
        </p:grpSpPr>
        <p:sp>
          <p:nvSpPr>
            <p:cNvPr id="300" name="CustomShape 3"/>
            <p:cNvSpPr/>
            <p:nvPr/>
          </p:nvSpPr>
          <p:spPr>
            <a:xfrm>
              <a:off x="548640" y="541440"/>
              <a:ext cx="804636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01" name="CustomShape 4"/>
            <p:cNvSpPr/>
            <p:nvPr/>
          </p:nvSpPr>
          <p:spPr>
            <a:xfrm>
              <a:off x="624960" y="617760"/>
              <a:ext cx="771912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2" name="CustomShape 5"/>
            <p:cNvSpPr/>
            <p:nvPr/>
          </p:nvSpPr>
          <p:spPr>
            <a:xfrm rot="10800000">
              <a:off x="799920" y="812880"/>
              <a:ext cx="771912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303" name="Google Shape;106;p8" descr=""/>
            <p:cNvPicPr/>
            <p:nvPr/>
          </p:nvPicPr>
          <p:blipFill>
            <a:blip r:embed="rId3"/>
            <a:stretch/>
          </p:blipFill>
          <p:spPr>
            <a:xfrm rot="18894000">
              <a:off x="69732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04" name="Google Shape;107;p8" descr=""/>
            <p:cNvPicPr/>
            <p:nvPr/>
          </p:nvPicPr>
          <p:blipFill>
            <a:blip r:embed="rId4"/>
            <a:stretch/>
          </p:blipFill>
          <p:spPr>
            <a:xfrm rot="8100000">
              <a:off x="829548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305" name="Group 6"/>
          <p:cNvGrpSpPr/>
          <p:nvPr/>
        </p:nvGrpSpPr>
        <p:grpSpPr>
          <a:xfrm>
            <a:off x="4433400" y="1196280"/>
            <a:ext cx="277200" cy="277560"/>
            <a:chOff x="4433400" y="1196280"/>
            <a:chExt cx="277200" cy="277560"/>
          </a:xfrm>
        </p:grpSpPr>
        <p:sp>
          <p:nvSpPr>
            <p:cNvPr id="306" name="CustomShape 7"/>
            <p:cNvSpPr/>
            <p:nvPr/>
          </p:nvSpPr>
          <p:spPr>
            <a:xfrm>
              <a:off x="4487760" y="1251360"/>
              <a:ext cx="53640" cy="52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7" name="CustomShape 8"/>
            <p:cNvSpPr/>
            <p:nvPr/>
          </p:nvSpPr>
          <p:spPr>
            <a:xfrm>
              <a:off x="4488120" y="1365120"/>
              <a:ext cx="52920" cy="54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8" name="CustomShape 9"/>
            <p:cNvSpPr/>
            <p:nvPr/>
          </p:nvSpPr>
          <p:spPr>
            <a:xfrm>
              <a:off x="4602600" y="1250640"/>
              <a:ext cx="52920" cy="536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9" name="CustomShape 10"/>
            <p:cNvSpPr/>
            <p:nvPr/>
          </p:nvSpPr>
          <p:spPr>
            <a:xfrm>
              <a:off x="4602240" y="1365480"/>
              <a:ext cx="53640" cy="5328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0" name="CustomShape 11"/>
            <p:cNvSpPr/>
            <p:nvPr/>
          </p:nvSpPr>
          <p:spPr>
            <a:xfrm>
              <a:off x="4433400" y="1196280"/>
              <a:ext cx="277200" cy="27756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11" name="PlaceHolder 12"/>
          <p:cNvSpPr>
            <a:spLocks noGrp="1"/>
          </p:cNvSpPr>
          <p:nvPr>
            <p:ph type="title"/>
          </p:nvPr>
        </p:nvSpPr>
        <p:spPr>
          <a:xfrm>
            <a:off x="1003320" y="617760"/>
            <a:ext cx="7137360" cy="548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13"/>
          <p:cNvSpPr>
            <a:spLocks noGrp="1"/>
          </p:cNvSpPr>
          <p:nvPr>
            <p:ph type="body"/>
          </p:nvPr>
        </p:nvSpPr>
        <p:spPr>
          <a:xfrm>
            <a:off x="1003320" y="1564920"/>
            <a:ext cx="2233440" cy="27496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h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Outli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ne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u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u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u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14"/>
          <p:cNvSpPr>
            <a:spLocks noGrp="1"/>
          </p:cNvSpPr>
          <p:nvPr>
            <p:ph type="body"/>
          </p:nvPr>
        </p:nvSpPr>
        <p:spPr>
          <a:xfrm>
            <a:off x="3455280" y="1564920"/>
            <a:ext cx="2233440" cy="27496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15"/>
          <p:cNvSpPr>
            <a:spLocks noGrp="1"/>
          </p:cNvSpPr>
          <p:nvPr>
            <p:ph type="body"/>
          </p:nvPr>
        </p:nvSpPr>
        <p:spPr>
          <a:xfrm>
            <a:off x="5906880" y="1564920"/>
            <a:ext cx="2233440" cy="27496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16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D7E442CA-E485-4189-9476-C790B51084D2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" name="Group 1"/>
          <p:cNvGrpSpPr/>
          <p:nvPr/>
        </p:nvGrpSpPr>
        <p:grpSpPr>
          <a:xfrm>
            <a:off x="325440" y="305640"/>
            <a:ext cx="4511160" cy="4528800"/>
            <a:chOff x="325440" y="305640"/>
            <a:chExt cx="4511160" cy="4528800"/>
          </a:xfrm>
        </p:grpSpPr>
        <p:sp>
          <p:nvSpPr>
            <p:cNvPr id="353" name="CustomShape 2"/>
            <p:cNvSpPr/>
            <p:nvPr/>
          </p:nvSpPr>
          <p:spPr>
            <a:xfrm>
              <a:off x="559440" y="541440"/>
              <a:ext cx="4043520" cy="405648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54" name="CustomShape 3"/>
            <p:cNvSpPr/>
            <p:nvPr/>
          </p:nvSpPr>
          <p:spPr>
            <a:xfrm>
              <a:off x="635760" y="617760"/>
              <a:ext cx="3675600" cy="370908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5" name="CustomShape 4"/>
            <p:cNvSpPr/>
            <p:nvPr/>
          </p:nvSpPr>
          <p:spPr>
            <a:xfrm rot="10800000">
              <a:off x="851400" y="812880"/>
              <a:ext cx="3675600" cy="370944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356" name="Google Shape;71;p6" descr=""/>
            <p:cNvPicPr/>
            <p:nvPr/>
          </p:nvPicPr>
          <p:blipFill>
            <a:blip r:embed="rId3"/>
            <a:stretch/>
          </p:blipFill>
          <p:spPr>
            <a:xfrm rot="18894000">
              <a:off x="710280" y="3797640"/>
              <a:ext cx="151920" cy="1150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57" name="Google Shape;72;p6" descr=""/>
            <p:cNvPicPr/>
            <p:nvPr/>
          </p:nvPicPr>
          <p:blipFill>
            <a:blip r:embed="rId4"/>
            <a:stretch/>
          </p:blipFill>
          <p:spPr>
            <a:xfrm rot="8100000">
              <a:off x="4300560" y="190800"/>
              <a:ext cx="151560" cy="11502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358" name="Group 5"/>
          <p:cNvGrpSpPr/>
          <p:nvPr/>
        </p:nvGrpSpPr>
        <p:grpSpPr>
          <a:xfrm>
            <a:off x="796320" y="1425240"/>
            <a:ext cx="277200" cy="277560"/>
            <a:chOff x="796320" y="1425240"/>
            <a:chExt cx="277200" cy="277560"/>
          </a:xfrm>
        </p:grpSpPr>
        <p:sp>
          <p:nvSpPr>
            <p:cNvPr id="359" name="CustomShape 6"/>
            <p:cNvSpPr/>
            <p:nvPr/>
          </p:nvSpPr>
          <p:spPr>
            <a:xfrm>
              <a:off x="851040" y="1480320"/>
              <a:ext cx="53640" cy="52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0" name="CustomShape 7"/>
            <p:cNvSpPr/>
            <p:nvPr/>
          </p:nvSpPr>
          <p:spPr>
            <a:xfrm>
              <a:off x="851400" y="1594080"/>
              <a:ext cx="52920" cy="54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1" name="CustomShape 8"/>
            <p:cNvSpPr/>
            <p:nvPr/>
          </p:nvSpPr>
          <p:spPr>
            <a:xfrm>
              <a:off x="965520" y="1479600"/>
              <a:ext cx="52920" cy="536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2" name="CustomShape 9"/>
            <p:cNvSpPr/>
            <p:nvPr/>
          </p:nvSpPr>
          <p:spPr>
            <a:xfrm>
              <a:off x="965520" y="1594440"/>
              <a:ext cx="53640" cy="5328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3" name="CustomShape 10"/>
            <p:cNvSpPr/>
            <p:nvPr/>
          </p:nvSpPr>
          <p:spPr>
            <a:xfrm>
              <a:off x="796320" y="1425240"/>
              <a:ext cx="277200" cy="27756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64" name="PlaceHolder 11"/>
          <p:cNvSpPr>
            <a:spLocks noGrp="1"/>
          </p:cNvSpPr>
          <p:nvPr>
            <p:ph type="title"/>
          </p:nvPr>
        </p:nvSpPr>
        <p:spPr>
          <a:xfrm>
            <a:off x="796320" y="846360"/>
            <a:ext cx="3553200" cy="5486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PlaceHolder 12"/>
          <p:cNvSpPr>
            <a:spLocks noGrp="1"/>
          </p:cNvSpPr>
          <p:nvPr>
            <p:ph type="body"/>
          </p:nvPr>
        </p:nvSpPr>
        <p:spPr>
          <a:xfrm>
            <a:off x="796320" y="1793880"/>
            <a:ext cx="3553200" cy="24062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13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5486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09D86B78-2924-428B-91C4-F3B47AEFB4BD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b0c6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CustomShape 1"/>
          <p:cNvSpPr/>
          <p:nvPr/>
        </p:nvSpPr>
        <p:spPr>
          <a:xfrm>
            <a:off x="-7560" y="-7560"/>
            <a:ext cx="9151200" cy="5155200"/>
          </a:xfrm>
          <a:prstGeom prst="frame">
            <a:avLst>
              <a:gd name="adj1" fmla="val 4756"/>
            </a:avLst>
          </a:pr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en-US" sz="1400" spc="-1" strike="noStrike">
              <a:latin typeface="Arial"/>
            </a:endParaRPr>
          </a:p>
        </p:txBody>
      </p:sp>
      <p:grpSp>
        <p:nvGrpSpPr>
          <p:cNvPr id="404" name="Group 2"/>
          <p:cNvGrpSpPr/>
          <p:nvPr/>
        </p:nvGrpSpPr>
        <p:grpSpPr>
          <a:xfrm>
            <a:off x="114480" y="106920"/>
            <a:ext cx="1127520" cy="1154880"/>
            <a:chOff x="114480" y="106920"/>
            <a:chExt cx="1127520" cy="1154880"/>
          </a:xfrm>
        </p:grpSpPr>
        <p:sp>
          <p:nvSpPr>
            <p:cNvPr id="405" name="CustomShape 3"/>
            <p:cNvSpPr/>
            <p:nvPr/>
          </p:nvSpPr>
          <p:spPr>
            <a:xfrm>
              <a:off x="114480" y="106920"/>
              <a:ext cx="920880" cy="921600"/>
            </a:xfrm>
            <a:prstGeom prst="diagStripe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28575" dir="2700000" dist="9525" rotWithShape="0">
                <a:srgbClr val="000000">
                  <a:alpha val="5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pic>
          <p:nvPicPr>
            <p:cNvPr id="406" name="Google Shape;164;p12" descr=""/>
            <p:cNvPicPr/>
            <p:nvPr/>
          </p:nvPicPr>
          <p:blipFill>
            <a:blip r:embed="rId2"/>
            <a:stretch/>
          </p:blipFill>
          <p:spPr>
            <a:xfrm rot="5400000">
              <a:off x="707760" y="-302400"/>
              <a:ext cx="124560" cy="943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07" name="Google Shape;165;p12" descr=""/>
            <p:cNvPicPr/>
            <p:nvPr/>
          </p:nvPicPr>
          <p:blipFill>
            <a:blip r:embed="rId3"/>
            <a:stretch/>
          </p:blipFill>
          <p:spPr>
            <a:xfrm>
              <a:off x="114480" y="317160"/>
              <a:ext cx="124560" cy="9446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408" name="Group 4"/>
          <p:cNvGrpSpPr/>
          <p:nvPr/>
        </p:nvGrpSpPr>
        <p:grpSpPr>
          <a:xfrm>
            <a:off x="7901640" y="3878280"/>
            <a:ext cx="1127880" cy="1155240"/>
            <a:chOff x="7901640" y="3878280"/>
            <a:chExt cx="1127880" cy="1155240"/>
          </a:xfrm>
        </p:grpSpPr>
        <p:sp>
          <p:nvSpPr>
            <p:cNvPr id="409" name="CustomShape 5"/>
            <p:cNvSpPr/>
            <p:nvPr/>
          </p:nvSpPr>
          <p:spPr>
            <a:xfrm rot="10800000">
              <a:off x="8108640" y="4111560"/>
              <a:ext cx="920880" cy="921600"/>
            </a:xfrm>
            <a:prstGeom prst="diagStripe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28575" dir="13500000" dist="9525" rotWithShape="0">
                <a:srgbClr val="000000">
                  <a:alpha val="5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pic>
          <p:nvPicPr>
            <p:cNvPr id="410" name="Google Shape;168;p12" descr=""/>
            <p:cNvPicPr/>
            <p:nvPr/>
          </p:nvPicPr>
          <p:blipFill>
            <a:blip r:embed="rId4"/>
            <a:stretch/>
          </p:blipFill>
          <p:spPr>
            <a:xfrm rot="16200000">
              <a:off x="8310960" y="4499280"/>
              <a:ext cx="124920" cy="943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11" name="Google Shape;169;p12" descr=""/>
            <p:cNvPicPr/>
            <p:nvPr/>
          </p:nvPicPr>
          <p:blipFill>
            <a:blip r:embed="rId5"/>
            <a:stretch/>
          </p:blipFill>
          <p:spPr>
            <a:xfrm rot="10800000">
              <a:off x="8904960" y="3878280"/>
              <a:ext cx="124560" cy="9442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412" name="PlaceHolder 6"/>
          <p:cNvSpPr>
            <a:spLocks noGrp="1"/>
          </p:cNvSpPr>
          <p:nvPr>
            <p:ph type="sldNum"/>
          </p:nvPr>
        </p:nvSpPr>
        <p:spPr>
          <a:xfrm>
            <a:off x="4297680" y="4598280"/>
            <a:ext cx="548280" cy="30672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4CC8F21D-6148-449A-BFF7-26157B2DD4CB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13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9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4" name="PlaceHolder 8"/>
          <p:cNvSpPr>
            <a:spLocks noGrp="1"/>
          </p:cNvSpPr>
          <p:nvPr>
            <p:ph type="body"/>
          </p:nvPr>
        </p:nvSpPr>
        <p:spPr>
          <a:xfrm>
            <a:off x="457200" y="1204200"/>
            <a:ext cx="8229240" cy="2985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7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image" Target="../media/image71.png"/><Relationship Id="rId3" Type="http://schemas.openxmlformats.org/officeDocument/2006/relationships/slideLayout" Target="../slideLayouts/slideLayout18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image" Target="../media/image73.png"/><Relationship Id="rId3" Type="http://schemas.openxmlformats.org/officeDocument/2006/relationships/slideLayout" Target="../slideLayouts/slideLayout19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8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image" Target="../media/image75.png"/><Relationship Id="rId3" Type="http://schemas.openxmlformats.org/officeDocument/2006/relationships/slideLayout" Target="../slideLayouts/slideLayout197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76.png"/><Relationship Id="rId2" Type="http://schemas.openxmlformats.org/officeDocument/2006/relationships/slideLayout" Target="../slideLayouts/slideLayout23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8.jpeg"/><Relationship Id="rId2" Type="http://schemas.openxmlformats.org/officeDocument/2006/relationships/slideLayout" Target="../slideLayouts/slideLayout2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77.png"/><Relationship Id="rId2" Type="http://schemas.openxmlformats.org/officeDocument/2006/relationships/image" Target="../media/image78.png"/><Relationship Id="rId3" Type="http://schemas.openxmlformats.org/officeDocument/2006/relationships/slideLayout" Target="../slideLayouts/slideLayout220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79.jpeg"/><Relationship Id="rId2" Type="http://schemas.openxmlformats.org/officeDocument/2006/relationships/image" Target="../media/image80.png"/><Relationship Id="rId3" Type="http://schemas.openxmlformats.org/officeDocument/2006/relationships/slideLayout" Target="../slideLayouts/slideLayout12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81.jpeg"/><Relationship Id="rId2" Type="http://schemas.openxmlformats.org/officeDocument/2006/relationships/image" Target="../media/image82.png"/><Relationship Id="rId3" Type="http://schemas.openxmlformats.org/officeDocument/2006/relationships/slideLayout" Target="../slideLayouts/slideLayout12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9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TextShape 1"/>
          <p:cNvSpPr txBox="1"/>
          <p:nvPr/>
        </p:nvSpPr>
        <p:spPr>
          <a:xfrm>
            <a:off x="2787480" y="1993320"/>
            <a:ext cx="3571920" cy="1160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 anchorCtr="1"/>
          <a:p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R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E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L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A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T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I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O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N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B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E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T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W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E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E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N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C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O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M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P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A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N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I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E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S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A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N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D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G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R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O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S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S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D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O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M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E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S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T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I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C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4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P</a:t>
            </a:r>
            <a:r>
              <a:rPr b="0" lang="en-GB" sz="24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R</a:t>
            </a:r>
            <a:r>
              <a:rPr b="0" lang="en-GB" sz="24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O</a:t>
            </a:r>
            <a:r>
              <a:rPr b="0" lang="en-GB" sz="24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D</a:t>
            </a:r>
            <a:r>
              <a:rPr b="0" lang="en-GB" sz="24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U</a:t>
            </a:r>
            <a:r>
              <a:rPr b="0" lang="en-GB" sz="24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C</a:t>
            </a:r>
            <a:r>
              <a:rPr b="0" lang="en-GB" sz="24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T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I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N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S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P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A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I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N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F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R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O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M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2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0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0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8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T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O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 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2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0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1</a:t>
            </a:r>
            <a:r>
              <a:rPr b="0" lang="en-GB" sz="2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7</a:t>
            </a:r>
            <a:endParaRPr b="0" lang="en-GB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TextShape 1"/>
          <p:cNvSpPr txBox="1"/>
          <p:nvPr/>
        </p:nvSpPr>
        <p:spPr>
          <a:xfrm>
            <a:off x="3009600" y="1188000"/>
            <a:ext cx="3124080" cy="2770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434343"/>
                </a:solidFill>
                <a:latin typeface="Libre Baskerville"/>
                <a:ea typeface="Libre Baskerville"/>
              </a:rPr>
              <a:t>Lambert azimuthal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434343"/>
                </a:solidFill>
                <a:latin typeface="Libre Baskerville"/>
                <a:ea typeface="Libre Baskerville"/>
              </a:rPr>
              <a:t>equal-area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i="1" lang="en-US" sz="1800" spc="-1" strike="noStrike">
                <a:solidFill>
                  <a:srgbClr val="434343"/>
                </a:solidFill>
                <a:latin typeface="Libre Baskerville"/>
                <a:ea typeface="Libre Baskerville"/>
              </a:rPr>
              <a:t>projection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4" name="TextShape 2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3C50F432-EF7E-45EE-9273-0CA9AA834B97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TextShape 1"/>
          <p:cNvSpPr txBox="1"/>
          <p:nvPr/>
        </p:nvSpPr>
        <p:spPr>
          <a:xfrm>
            <a:off x="1003320" y="617760"/>
            <a:ext cx="7137360" cy="321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PROJECTION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6" name="TextShape 2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472736CE-B16C-42EF-8CE8-2E1630F4464D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127" name="TextShape 3"/>
          <p:cNvSpPr txBox="1"/>
          <p:nvPr/>
        </p:nvSpPr>
        <p:spPr>
          <a:xfrm>
            <a:off x="1371600" y="1737360"/>
            <a:ext cx="1463040" cy="1114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latin typeface="Arial"/>
              </a:rPr>
              <a:t>Lambert azimuthal equal-area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projection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28" name="TextShape 4"/>
          <p:cNvSpPr txBox="1"/>
          <p:nvPr/>
        </p:nvSpPr>
        <p:spPr>
          <a:xfrm>
            <a:off x="3291840" y="1554480"/>
            <a:ext cx="4846320" cy="1564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latin typeface="Arial"/>
              </a:rPr>
              <a:t>Preserves the area of individual polygons while simultaneously maintaining a true sense of direction from the center.</a:t>
            </a:r>
            <a:endParaRPr b="0" lang="en-US" sz="13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latin typeface="Arial"/>
              </a:rPr>
              <a:t>The general pattern of distortion is radial</a:t>
            </a:r>
            <a:endParaRPr b="0" lang="en-US" sz="13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latin typeface="Arial"/>
              </a:rPr>
              <a:t>shape is minimally distorted, less than 2 per cent, angular</a:t>
            </a:r>
            <a:endParaRPr b="0" lang="en-US" sz="13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latin typeface="Arial"/>
              </a:rPr>
              <a:t>Distortion is more significant</a:t>
            </a:r>
            <a:endParaRPr b="0" lang="en-US" sz="13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latin typeface="Arial"/>
              </a:rPr>
              <a:t>Small shapes are compressed radially from the center and</a:t>
            </a:r>
            <a:endParaRPr b="0" lang="en-US" sz="13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latin typeface="Arial"/>
              </a:rPr>
              <a:t>elongated perpendicularly</a:t>
            </a:r>
            <a:endParaRPr b="0" lang="en-US" sz="13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TextShape 1"/>
          <p:cNvSpPr txBox="1"/>
          <p:nvPr/>
        </p:nvSpPr>
        <p:spPr>
          <a:xfrm>
            <a:off x="822960" y="1493640"/>
            <a:ext cx="3843000" cy="2804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Companies by Region and main activity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US" sz="13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Extractive industries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US" sz="13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Building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US" sz="13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Trade, transport and catering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US" sz="13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Information and communication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US" sz="13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Financial and insurance activities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US" sz="13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Professional and administrative activities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US" sz="13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House selling activities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US" sz="13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Public administration and defense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US" sz="13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Artistic activities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0" name="TextShape 2"/>
          <p:cNvSpPr txBox="1"/>
          <p:nvPr/>
        </p:nvSpPr>
        <p:spPr>
          <a:xfrm>
            <a:off x="1003320" y="617760"/>
            <a:ext cx="713736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DATASETS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1" name="TextShape 3"/>
          <p:cNvSpPr txBox="1"/>
          <p:nvPr/>
        </p:nvSpPr>
        <p:spPr>
          <a:xfrm>
            <a:off x="4937760" y="1493640"/>
            <a:ext cx="3356280" cy="2804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Gross Domestic Product per capita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3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It is a measure of a country's economic output that accounts for its number of people. It divides the country's gross domestic product by its total population.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3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That makes it the best measurement of a country's standard of living. It tells you how prosperous a country feels to each of its citizens.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2" name="TextShape 4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0BE9BD30-2126-4DF5-899E-52ECB14CF0C4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133" name="TextShape 5"/>
          <p:cNvSpPr txBox="1"/>
          <p:nvPr/>
        </p:nvSpPr>
        <p:spPr>
          <a:xfrm>
            <a:off x="6126480" y="4248360"/>
            <a:ext cx="2377440" cy="232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000" spc="-1" strike="noStrike">
                <a:latin typeface="Arial"/>
              </a:rPr>
              <a:t>Data source: Spanish Statistical Office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Shape 1"/>
          <p:cNvSpPr txBox="1"/>
          <p:nvPr/>
        </p:nvSpPr>
        <p:spPr>
          <a:xfrm>
            <a:off x="1013400" y="1678680"/>
            <a:ext cx="4300920" cy="1160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Companies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5" name="CustomShape 2"/>
          <p:cNvSpPr/>
          <p:nvPr/>
        </p:nvSpPr>
        <p:spPr>
          <a:xfrm>
            <a:off x="6956640" y="3486240"/>
            <a:ext cx="304920" cy="29160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136" name="Group 3"/>
          <p:cNvGrpSpPr/>
          <p:nvPr/>
        </p:nvGrpSpPr>
        <p:grpSpPr>
          <a:xfrm>
            <a:off x="6577200" y="1847160"/>
            <a:ext cx="1307880" cy="1309320"/>
            <a:chOff x="6577200" y="1847160"/>
            <a:chExt cx="1307880" cy="1309320"/>
          </a:xfrm>
        </p:grpSpPr>
        <p:sp>
          <p:nvSpPr>
            <p:cNvPr id="1137" name="CustomShape 4"/>
            <p:cNvSpPr/>
            <p:nvPr/>
          </p:nvSpPr>
          <p:spPr>
            <a:xfrm>
              <a:off x="7069320" y="2339640"/>
              <a:ext cx="677160" cy="678240"/>
            </a:xfrm>
            <a:custGeom>
              <a:avLst/>
              <a:gdLst/>
              <a:ahLst/>
              <a:rect l="l" t="t" r="r" b="b"/>
              <a:pathLst>
                <a:path w="8475" h="8476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38" name="CustomShape 5"/>
            <p:cNvSpPr/>
            <p:nvPr/>
          </p:nvSpPr>
          <p:spPr>
            <a:xfrm>
              <a:off x="6577200" y="1847160"/>
              <a:ext cx="1307880" cy="1309320"/>
            </a:xfrm>
            <a:custGeom>
              <a:avLst/>
              <a:gdLst/>
              <a:ahLst/>
              <a:rect l="l" t="t" r="r" b="b"/>
              <a:pathLst>
                <a:path w="16364" h="16365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39" name="Group 6"/>
          <p:cNvGrpSpPr/>
          <p:nvPr/>
        </p:nvGrpSpPr>
        <p:grpSpPr>
          <a:xfrm>
            <a:off x="5206680" y="2766600"/>
            <a:ext cx="1084680" cy="1085400"/>
            <a:chOff x="5206680" y="2766600"/>
            <a:chExt cx="1084680" cy="1085400"/>
          </a:xfrm>
        </p:grpSpPr>
        <p:sp>
          <p:nvSpPr>
            <p:cNvPr id="1140" name="CustomShape 7"/>
            <p:cNvSpPr/>
            <p:nvPr/>
          </p:nvSpPr>
          <p:spPr>
            <a:xfrm rot="1057200">
              <a:off x="5316840" y="2877120"/>
              <a:ext cx="864000" cy="864360"/>
            </a:xfrm>
            <a:custGeom>
              <a:avLst/>
              <a:gdLst/>
              <a:ahLst/>
              <a:rect l="l" t="t" r="r" b="b"/>
              <a:pathLst>
                <a:path w="17732" h="17733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1" name="CustomShape 8"/>
            <p:cNvSpPr/>
            <p:nvPr/>
          </p:nvSpPr>
          <p:spPr>
            <a:xfrm rot="1057200">
              <a:off x="5290200" y="3438720"/>
              <a:ext cx="142560" cy="142560"/>
            </a:xfrm>
            <a:custGeom>
              <a:avLst/>
              <a:gdLst/>
              <a:ahLst/>
              <a:rect l="l" t="t" r="r" b="b"/>
              <a:pathLst>
                <a:path w="2932" h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2" name="CustomShape 9"/>
            <p:cNvSpPr/>
            <p:nvPr/>
          </p:nvSpPr>
          <p:spPr>
            <a:xfrm rot="1057200">
              <a:off x="5379480" y="3545280"/>
              <a:ext cx="91440" cy="91440"/>
            </a:xfrm>
            <a:custGeom>
              <a:avLst/>
              <a:gdLst/>
              <a:ahLst/>
              <a:rect l="l" t="t" r="r" b="b"/>
              <a:pathLst>
                <a:path w="1881" h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3" name="CustomShape 10"/>
            <p:cNvSpPr/>
            <p:nvPr/>
          </p:nvSpPr>
          <p:spPr>
            <a:xfrm rot="1057200">
              <a:off x="5286600" y="3365640"/>
              <a:ext cx="91440" cy="91800"/>
            </a:xfrm>
            <a:custGeom>
              <a:avLst/>
              <a:gdLst/>
              <a:ahLst/>
              <a:rect l="l" t="t" r="r" b="b"/>
              <a:pathLst>
                <a:path w="1882" h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44" name="CustomShape 11"/>
          <p:cNvSpPr/>
          <p:nvPr/>
        </p:nvSpPr>
        <p:spPr>
          <a:xfrm rot="2466600">
            <a:off x="5412960" y="2100600"/>
            <a:ext cx="424440" cy="40536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5" name="CustomShape 12"/>
          <p:cNvSpPr/>
          <p:nvPr/>
        </p:nvSpPr>
        <p:spPr>
          <a:xfrm rot="19990800">
            <a:off x="6033960" y="2356200"/>
            <a:ext cx="304920" cy="29160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6" name="CustomShape 13"/>
          <p:cNvSpPr/>
          <p:nvPr/>
        </p:nvSpPr>
        <p:spPr>
          <a:xfrm rot="2926200">
            <a:off x="7885800" y="2586960"/>
            <a:ext cx="228240" cy="21816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7" name="CustomShape 14"/>
          <p:cNvSpPr/>
          <p:nvPr/>
        </p:nvSpPr>
        <p:spPr>
          <a:xfrm rot="19990800">
            <a:off x="6933960" y="1123200"/>
            <a:ext cx="205920" cy="19656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8" name="TextShape 15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6BDBB357-AF31-44C5-B74C-320D9046B780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TextShape 1"/>
          <p:cNvSpPr txBox="1"/>
          <p:nvPr/>
        </p:nvSpPr>
        <p:spPr>
          <a:xfrm>
            <a:off x="1003320" y="617760"/>
            <a:ext cx="713736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We can group them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0" name="TextShape 2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76281128-B1B4-4238-970C-6D7C62010B23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151" name="" descr=""/>
          <p:cNvPicPr/>
          <p:nvPr/>
        </p:nvPicPr>
        <p:blipFill>
          <a:blip r:embed="rId1"/>
          <a:stretch/>
        </p:blipFill>
        <p:spPr>
          <a:xfrm>
            <a:off x="3718440" y="1645920"/>
            <a:ext cx="4694040" cy="2009880"/>
          </a:xfrm>
          <a:prstGeom prst="rect">
            <a:avLst/>
          </a:prstGeom>
          <a:ln>
            <a:noFill/>
          </a:ln>
        </p:spPr>
      </p:pic>
      <p:pic>
        <p:nvPicPr>
          <p:cNvPr id="1152" name="" descr=""/>
          <p:cNvPicPr/>
          <p:nvPr/>
        </p:nvPicPr>
        <p:blipFill>
          <a:blip r:embed="rId2"/>
          <a:stretch/>
        </p:blipFill>
        <p:spPr>
          <a:xfrm>
            <a:off x="822960" y="1768320"/>
            <a:ext cx="2926080" cy="1714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TextShape 1"/>
          <p:cNvSpPr txBox="1"/>
          <p:nvPr/>
        </p:nvSpPr>
        <p:spPr>
          <a:xfrm>
            <a:off x="1003320" y="617760"/>
            <a:ext cx="713736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We can group them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4" name="TextShape 2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77358D55-DA1D-4993-837D-91FD48EEEB05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155" name="" descr=""/>
          <p:cNvPicPr/>
          <p:nvPr/>
        </p:nvPicPr>
        <p:blipFill>
          <a:blip r:embed="rId1"/>
          <a:stretch/>
        </p:blipFill>
        <p:spPr>
          <a:xfrm>
            <a:off x="1005840" y="2011680"/>
            <a:ext cx="2612880" cy="1259280"/>
          </a:xfrm>
          <a:prstGeom prst="rect">
            <a:avLst/>
          </a:prstGeom>
          <a:ln>
            <a:noFill/>
          </a:ln>
        </p:spPr>
      </p:pic>
      <p:pic>
        <p:nvPicPr>
          <p:cNvPr id="1156" name="" descr=""/>
          <p:cNvPicPr/>
          <p:nvPr/>
        </p:nvPicPr>
        <p:blipFill>
          <a:blip r:embed="rId2"/>
          <a:stretch/>
        </p:blipFill>
        <p:spPr>
          <a:xfrm>
            <a:off x="3840480" y="1645920"/>
            <a:ext cx="4023360" cy="2275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TextShape 1"/>
          <p:cNvSpPr txBox="1"/>
          <p:nvPr/>
        </p:nvSpPr>
        <p:spPr>
          <a:xfrm>
            <a:off x="822960" y="1493640"/>
            <a:ext cx="3843000" cy="2804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FOR STATIC MAP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Star or spider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graph. The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multivariate ray-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glyph or star is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constructed by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extending rays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from an interior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circle, with the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lengths of the rays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made proportional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to values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associated to each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variable.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8" name="TextShape 2"/>
          <p:cNvSpPr txBox="1"/>
          <p:nvPr/>
        </p:nvSpPr>
        <p:spPr>
          <a:xfrm>
            <a:off x="1003320" y="617760"/>
            <a:ext cx="713736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REPRESENTATION METHODS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9" name="TextShape 3"/>
          <p:cNvSpPr txBox="1"/>
          <p:nvPr/>
        </p:nvSpPr>
        <p:spPr>
          <a:xfrm>
            <a:off x="4937760" y="1493640"/>
            <a:ext cx="3356280" cy="2804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FOR DYNAMIC MAP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Pie chart. These variables can be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depicted using the pie chart, as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a circle divided into sectors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representing the proportion of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each variable.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0" name="TextShape 4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85731492-E725-444B-9BD3-41E614EC3F9D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TextShape 1"/>
          <p:cNvSpPr txBox="1"/>
          <p:nvPr/>
        </p:nvSpPr>
        <p:spPr>
          <a:xfrm>
            <a:off x="1005840" y="2405520"/>
            <a:ext cx="4300920" cy="1160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Gross Domestic Product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2" name="CustomShape 2"/>
          <p:cNvSpPr/>
          <p:nvPr/>
        </p:nvSpPr>
        <p:spPr>
          <a:xfrm>
            <a:off x="6956640" y="3486240"/>
            <a:ext cx="304920" cy="29160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163" name="Group 3"/>
          <p:cNvGrpSpPr/>
          <p:nvPr/>
        </p:nvGrpSpPr>
        <p:grpSpPr>
          <a:xfrm>
            <a:off x="6577200" y="1847160"/>
            <a:ext cx="1307880" cy="1309320"/>
            <a:chOff x="6577200" y="1847160"/>
            <a:chExt cx="1307880" cy="1309320"/>
          </a:xfrm>
        </p:grpSpPr>
        <p:sp>
          <p:nvSpPr>
            <p:cNvPr id="1164" name="CustomShape 4"/>
            <p:cNvSpPr/>
            <p:nvPr/>
          </p:nvSpPr>
          <p:spPr>
            <a:xfrm>
              <a:off x="7069320" y="2339640"/>
              <a:ext cx="677160" cy="678240"/>
            </a:xfrm>
            <a:custGeom>
              <a:avLst/>
              <a:gdLst/>
              <a:ahLst/>
              <a:rect l="l" t="t" r="r" b="b"/>
              <a:pathLst>
                <a:path w="8475" h="8476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5" name="CustomShape 5"/>
            <p:cNvSpPr/>
            <p:nvPr/>
          </p:nvSpPr>
          <p:spPr>
            <a:xfrm>
              <a:off x="6577200" y="1847160"/>
              <a:ext cx="1307880" cy="1309320"/>
            </a:xfrm>
            <a:custGeom>
              <a:avLst/>
              <a:gdLst/>
              <a:ahLst/>
              <a:rect l="l" t="t" r="r" b="b"/>
              <a:pathLst>
                <a:path w="16364" h="16365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66" name="Group 6"/>
          <p:cNvGrpSpPr/>
          <p:nvPr/>
        </p:nvGrpSpPr>
        <p:grpSpPr>
          <a:xfrm>
            <a:off x="5206680" y="2766600"/>
            <a:ext cx="1084680" cy="1085400"/>
            <a:chOff x="5206680" y="2766600"/>
            <a:chExt cx="1084680" cy="1085400"/>
          </a:xfrm>
        </p:grpSpPr>
        <p:sp>
          <p:nvSpPr>
            <p:cNvPr id="1167" name="CustomShape 7"/>
            <p:cNvSpPr/>
            <p:nvPr/>
          </p:nvSpPr>
          <p:spPr>
            <a:xfrm rot="1057200">
              <a:off x="5316840" y="2877120"/>
              <a:ext cx="864000" cy="864360"/>
            </a:xfrm>
            <a:custGeom>
              <a:avLst/>
              <a:gdLst/>
              <a:ahLst/>
              <a:rect l="l" t="t" r="r" b="b"/>
              <a:pathLst>
                <a:path w="17732" h="17733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8" name="CustomShape 8"/>
            <p:cNvSpPr/>
            <p:nvPr/>
          </p:nvSpPr>
          <p:spPr>
            <a:xfrm rot="1057200">
              <a:off x="5290200" y="3438720"/>
              <a:ext cx="142560" cy="142560"/>
            </a:xfrm>
            <a:custGeom>
              <a:avLst/>
              <a:gdLst/>
              <a:ahLst/>
              <a:rect l="l" t="t" r="r" b="b"/>
              <a:pathLst>
                <a:path w="2932" h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9" name="CustomShape 9"/>
            <p:cNvSpPr/>
            <p:nvPr/>
          </p:nvSpPr>
          <p:spPr>
            <a:xfrm rot="1057200">
              <a:off x="5379480" y="3545280"/>
              <a:ext cx="91440" cy="91440"/>
            </a:xfrm>
            <a:custGeom>
              <a:avLst/>
              <a:gdLst/>
              <a:ahLst/>
              <a:rect l="l" t="t" r="r" b="b"/>
              <a:pathLst>
                <a:path w="1881" h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0" name="CustomShape 10"/>
            <p:cNvSpPr/>
            <p:nvPr/>
          </p:nvSpPr>
          <p:spPr>
            <a:xfrm rot="1057200">
              <a:off x="5286600" y="3365640"/>
              <a:ext cx="91440" cy="91800"/>
            </a:xfrm>
            <a:custGeom>
              <a:avLst/>
              <a:gdLst/>
              <a:ahLst/>
              <a:rect l="l" t="t" r="r" b="b"/>
              <a:pathLst>
                <a:path w="1882" h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71" name="CustomShape 11"/>
          <p:cNvSpPr/>
          <p:nvPr/>
        </p:nvSpPr>
        <p:spPr>
          <a:xfrm rot="2466600">
            <a:off x="5412960" y="2100600"/>
            <a:ext cx="424440" cy="40536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2" name="CustomShape 12"/>
          <p:cNvSpPr/>
          <p:nvPr/>
        </p:nvSpPr>
        <p:spPr>
          <a:xfrm rot="19990800">
            <a:off x="6033960" y="2356200"/>
            <a:ext cx="304920" cy="29160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3" name="CustomShape 13"/>
          <p:cNvSpPr/>
          <p:nvPr/>
        </p:nvSpPr>
        <p:spPr>
          <a:xfrm rot="2926200">
            <a:off x="7885800" y="2586960"/>
            <a:ext cx="228240" cy="21816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4" name="CustomShape 14"/>
          <p:cNvSpPr/>
          <p:nvPr/>
        </p:nvSpPr>
        <p:spPr>
          <a:xfrm rot="19990800">
            <a:off x="6933960" y="1123200"/>
            <a:ext cx="205920" cy="19656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5" name="TextShape 15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7CBCC6B0-E284-4C9B-9FF4-F33CD74FE7B7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TextShape 1"/>
          <p:cNvSpPr txBox="1"/>
          <p:nvPr/>
        </p:nvSpPr>
        <p:spPr>
          <a:xfrm>
            <a:off x="1003320" y="617760"/>
            <a:ext cx="713736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We can classify them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7" name="TextShape 2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50C5A8A3-5E13-4EC3-839A-3728B280E4C9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178" name="" descr=""/>
          <p:cNvPicPr/>
          <p:nvPr/>
        </p:nvPicPr>
        <p:blipFill>
          <a:blip r:embed="rId1"/>
          <a:stretch/>
        </p:blipFill>
        <p:spPr>
          <a:xfrm>
            <a:off x="1097280" y="1560600"/>
            <a:ext cx="2896200" cy="2645640"/>
          </a:xfrm>
          <a:prstGeom prst="rect">
            <a:avLst/>
          </a:prstGeom>
          <a:ln>
            <a:noFill/>
          </a:ln>
        </p:spPr>
      </p:pic>
      <p:pic>
        <p:nvPicPr>
          <p:cNvPr id="1179" name="" descr=""/>
          <p:cNvPicPr/>
          <p:nvPr/>
        </p:nvPicPr>
        <p:blipFill>
          <a:blip r:embed="rId2"/>
          <a:srcRect l="4324" t="0" r="2670" b="6513"/>
          <a:stretch/>
        </p:blipFill>
        <p:spPr>
          <a:xfrm>
            <a:off x="4105800" y="1828800"/>
            <a:ext cx="4306680" cy="210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TextShape 1"/>
          <p:cNvSpPr txBox="1"/>
          <p:nvPr/>
        </p:nvSpPr>
        <p:spPr>
          <a:xfrm>
            <a:off x="1003320" y="617760"/>
            <a:ext cx="713736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We can classify them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1" name="TextShape 2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BF045D6B-0C0F-4960-B322-27CDED651636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182" name="TextShape 3"/>
          <p:cNvSpPr txBox="1"/>
          <p:nvPr/>
        </p:nvSpPr>
        <p:spPr>
          <a:xfrm>
            <a:off x="3749040" y="1935360"/>
            <a:ext cx="2103120" cy="1082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latin typeface="Arial"/>
              </a:rPr>
              <a:t>Minimum to 17000</a:t>
            </a:r>
            <a:endParaRPr b="0" lang="en-US" sz="14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latin typeface="Arial"/>
              </a:rPr>
              <a:t>17000 to 22000</a:t>
            </a:r>
            <a:endParaRPr b="0" lang="en-US" sz="14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latin typeface="Arial"/>
              </a:rPr>
              <a:t>22000 to 25000</a:t>
            </a:r>
            <a:endParaRPr b="0" lang="en-US" sz="14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latin typeface="Arial"/>
              </a:rPr>
              <a:t>25000 to 28000</a:t>
            </a:r>
            <a:endParaRPr b="0" lang="en-US" sz="14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latin typeface="Arial"/>
              </a:rPr>
              <a:t>28000 to maximum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183" name="" descr=""/>
          <p:cNvPicPr/>
          <p:nvPr/>
        </p:nvPicPr>
        <p:blipFill>
          <a:blip r:embed="rId1"/>
          <a:stretch/>
        </p:blipFill>
        <p:spPr>
          <a:xfrm>
            <a:off x="1099440" y="982800"/>
            <a:ext cx="2100960" cy="3314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TextShape 1"/>
          <p:cNvSpPr txBox="1"/>
          <p:nvPr/>
        </p:nvSpPr>
        <p:spPr>
          <a:xfrm>
            <a:off x="1275120" y="2651760"/>
            <a:ext cx="659340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Carlos Bayarri Cebrecos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0" name="TextShape 2"/>
          <p:cNvSpPr txBox="1"/>
          <p:nvPr/>
        </p:nvSpPr>
        <p:spPr>
          <a:xfrm>
            <a:off x="1275120" y="3084840"/>
            <a:ext cx="6593400" cy="1132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algn="ctr">
              <a:lnSpc>
                <a:spcPct val="100000"/>
              </a:lnSpc>
              <a:spcBef>
                <a:spcPts val="601"/>
              </a:spcBef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E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m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il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: 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b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y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r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r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i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c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e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b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r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e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c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o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s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@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h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o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t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m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il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.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c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o</a:t>
            </a: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m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Y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o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u 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c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n 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fi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n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d 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m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e 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t</a:t>
            </a:r>
            <a:r>
              <a:rPr b="0" lang="en-US" sz="24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 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h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t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t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p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s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:/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/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g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it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h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u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b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.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c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o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m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/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C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rl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o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s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B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y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r</a:t>
            </a:r>
            <a:r>
              <a:rPr b="0" lang="en-US" sz="16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ri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1101" name="Google Shape;194;p16" descr=""/>
          <p:cNvPicPr/>
          <p:nvPr/>
        </p:nvPicPr>
        <p:blipFill>
          <a:blip r:embed="rId1"/>
          <a:stretch/>
        </p:blipFill>
        <p:spPr>
          <a:xfrm>
            <a:off x="3779280" y="1032120"/>
            <a:ext cx="1526760" cy="1528200"/>
          </a:xfrm>
          <a:prstGeom prst="rect">
            <a:avLst/>
          </a:prstGeom>
          <a:ln w="38160">
            <a:solidFill>
              <a:srgbClr val="b0c6d3"/>
            </a:solidFill>
            <a:round/>
          </a:ln>
        </p:spPr>
      </p:pic>
      <p:sp>
        <p:nvSpPr>
          <p:cNvPr id="1102" name="TextShape 3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61466D3D-7C8E-4BC4-963B-8E3EE7AE53A9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TextShape 1"/>
          <p:cNvSpPr txBox="1"/>
          <p:nvPr/>
        </p:nvSpPr>
        <p:spPr>
          <a:xfrm>
            <a:off x="822960" y="1493640"/>
            <a:ext cx="3843000" cy="2804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FOR STATIC MAP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6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Doughnut graph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3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(Pie graph with an area of the center cut </a:t>
            </a:r>
            <a:r>
              <a:rPr b="0" lang="en-US" sz="13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out)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3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In this symbol we do not use proportional </a:t>
            </a:r>
            <a:r>
              <a:rPr b="0" lang="en-US" sz="13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values.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5" name="TextShape 2"/>
          <p:cNvSpPr txBox="1"/>
          <p:nvPr/>
        </p:nvSpPr>
        <p:spPr>
          <a:xfrm>
            <a:off x="1003320" y="617760"/>
            <a:ext cx="713736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REPRESENTATION METHODS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6" name="TextShape 3"/>
          <p:cNvSpPr txBox="1"/>
          <p:nvPr/>
        </p:nvSpPr>
        <p:spPr>
          <a:xfrm>
            <a:off x="4937760" y="1493640"/>
            <a:ext cx="3356280" cy="2804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FOR DYNAMIC MAP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6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Choropleth map.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3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Areas are shaded or patterned in proportion to the measurement of the statistical </a:t>
            </a:r>
            <a:r>
              <a:rPr b="0" lang="en-US" sz="13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variable being displayed on the map.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7" name="TextShape 4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C8067635-C522-4210-AB44-B167395FF02F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TextShape 1"/>
          <p:cNvSpPr txBox="1"/>
          <p:nvPr/>
        </p:nvSpPr>
        <p:spPr>
          <a:xfrm>
            <a:off x="1005840" y="1463040"/>
            <a:ext cx="3474720" cy="2804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FOR STATIC MAP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9" name="TextShape 2"/>
          <p:cNvSpPr txBox="1"/>
          <p:nvPr/>
        </p:nvSpPr>
        <p:spPr>
          <a:xfrm>
            <a:off x="1003320" y="617760"/>
            <a:ext cx="713736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REPRESENTATION METHODS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0" name="TextShape 3"/>
          <p:cNvSpPr txBox="1"/>
          <p:nvPr/>
        </p:nvSpPr>
        <p:spPr>
          <a:xfrm>
            <a:off x="4846320" y="1463040"/>
            <a:ext cx="3356280" cy="2804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FOR DYNAMIC </a:t>
            </a:r>
            <a:r>
              <a:rPr b="0" lang="en-US" sz="1800" spc="-1" strike="noStrike">
                <a:solidFill>
                  <a:srgbClr val="434343"/>
                </a:solidFill>
                <a:latin typeface="Frank Ruhl Libre Medium"/>
                <a:ea typeface="Frank Ruhl Libre Medium"/>
              </a:rPr>
              <a:t>MAP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1" name="TextShape 4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8A90E106-CD34-4DC1-B46A-9125EF90FC89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192" name="" descr=""/>
          <p:cNvPicPr/>
          <p:nvPr/>
        </p:nvPicPr>
        <p:blipFill>
          <a:blip r:embed="rId1"/>
          <a:stretch/>
        </p:blipFill>
        <p:spPr>
          <a:xfrm>
            <a:off x="1554480" y="1844640"/>
            <a:ext cx="1797840" cy="2093040"/>
          </a:xfrm>
          <a:prstGeom prst="rect">
            <a:avLst/>
          </a:prstGeom>
          <a:ln>
            <a:noFill/>
          </a:ln>
        </p:spPr>
      </p:pic>
      <p:pic>
        <p:nvPicPr>
          <p:cNvPr id="1193" name="" descr=""/>
          <p:cNvPicPr/>
          <p:nvPr/>
        </p:nvPicPr>
        <p:blipFill>
          <a:blip r:embed="rId2"/>
          <a:stretch/>
        </p:blipFill>
        <p:spPr>
          <a:xfrm>
            <a:off x="5394960" y="1828800"/>
            <a:ext cx="2001240" cy="2110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CustomShape 1"/>
          <p:cNvSpPr/>
          <p:nvPr/>
        </p:nvSpPr>
        <p:spPr>
          <a:xfrm>
            <a:off x="360" y="0"/>
            <a:ext cx="9143640" cy="515484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5" name="TextShape 2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710D58D6-DFE4-4842-BEF1-0D40949D256B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196" name="TextShape 3"/>
          <p:cNvSpPr txBox="1"/>
          <p:nvPr/>
        </p:nvSpPr>
        <p:spPr>
          <a:xfrm>
            <a:off x="0" y="1770480"/>
            <a:ext cx="2011680" cy="1606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36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STATIC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36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MAP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97" name="" descr=""/>
          <p:cNvPicPr/>
          <p:nvPr/>
        </p:nvPicPr>
        <p:blipFill>
          <a:blip r:embed="rId2"/>
          <a:srcRect l="12531" t="0" r="12264" b="4507"/>
          <a:stretch/>
        </p:blipFill>
        <p:spPr>
          <a:xfrm>
            <a:off x="2377440" y="731520"/>
            <a:ext cx="4389120" cy="3134880"/>
          </a:xfrm>
          <a:prstGeom prst="rect">
            <a:avLst/>
          </a:prstGeom>
          <a:ln>
            <a:noFill/>
          </a:ln>
        </p:spPr>
      </p:pic>
      <p:sp>
        <p:nvSpPr>
          <p:cNvPr id="1198" name="CustomShape 4"/>
          <p:cNvSpPr/>
          <p:nvPr/>
        </p:nvSpPr>
        <p:spPr>
          <a:xfrm>
            <a:off x="-4572000" y="1105560"/>
            <a:ext cx="4381200" cy="310068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199" name="Group 5"/>
          <p:cNvGrpSpPr/>
          <p:nvPr/>
        </p:nvGrpSpPr>
        <p:grpSpPr>
          <a:xfrm>
            <a:off x="1920240" y="649080"/>
            <a:ext cx="5303520" cy="3282840"/>
            <a:chOff x="1920240" y="649080"/>
            <a:chExt cx="5303520" cy="3282840"/>
          </a:xfrm>
        </p:grpSpPr>
        <p:sp>
          <p:nvSpPr>
            <p:cNvPr id="1200" name="CustomShape 6"/>
            <p:cNvSpPr/>
            <p:nvPr/>
          </p:nvSpPr>
          <p:spPr>
            <a:xfrm flipH="1" rot="16200000">
              <a:off x="2930400" y="-361080"/>
              <a:ext cx="3282840" cy="5303520"/>
            </a:xfrm>
            <a:custGeom>
              <a:avLst/>
              <a:gdLst/>
              <a:ahLst/>
              <a:rect l="l" t="t" r="r" b="b"/>
              <a:pathLst>
                <a:path w="135802" h="20955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algn="bl" blurRad="57150" dir="5400000" dist="19050" rotWithShape="0">
                <a:srgbClr val="000000">
                  <a:alpha val="5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201" name="CustomShape 7"/>
            <p:cNvSpPr/>
            <p:nvPr/>
          </p:nvSpPr>
          <p:spPr>
            <a:xfrm flipH="1" rot="16200000">
              <a:off x="6846480" y="2199960"/>
              <a:ext cx="269640" cy="182520"/>
            </a:xfrm>
            <a:custGeom>
              <a:avLst/>
              <a:gdLst/>
              <a:ahLst/>
              <a:rect l="l" t="t" r="r" b="b"/>
              <a:pathLst>
                <a:path w="11167" h="7196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ffffff"/>
            </a:solidFill>
            <a:ln w="936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2" name="CustomShape 8"/>
            <p:cNvSpPr/>
            <p:nvPr/>
          </p:nvSpPr>
          <p:spPr>
            <a:xfrm flipH="1" rot="16200000">
              <a:off x="2131560" y="2134800"/>
              <a:ext cx="52200" cy="55080"/>
            </a:xfrm>
            <a:custGeom>
              <a:avLst/>
              <a:gdLst/>
              <a:ahLst/>
              <a:rect l="l" t="t" r="r" b="b"/>
              <a:pathLst>
                <a:path w="2175" h="2174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ffffff"/>
            </a:solidFill>
            <a:ln w="936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3" name="CustomShape 9"/>
            <p:cNvSpPr/>
            <p:nvPr/>
          </p:nvSpPr>
          <p:spPr>
            <a:xfrm flipH="1" rot="16200000">
              <a:off x="2110320" y="2240640"/>
              <a:ext cx="95040" cy="100440"/>
            </a:xfrm>
            <a:custGeom>
              <a:avLst/>
              <a:gdLst/>
              <a:ahLst/>
              <a:rect l="l" t="t" r="r" b="b"/>
              <a:pathLst>
                <a:path w="3973" h="3973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/>
            </a:solidFill>
            <a:ln w="936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" descr=""/>
          <p:cNvPicPr/>
          <p:nvPr/>
        </p:nvPicPr>
        <p:blipFill>
          <a:blip r:embed="rId2"/>
          <a:stretch/>
        </p:blipFill>
        <p:spPr>
          <a:xfrm>
            <a:off x="2377440" y="914400"/>
            <a:ext cx="4663440" cy="2926080"/>
          </a:xfrm>
          <a:prstGeom prst="rect">
            <a:avLst/>
          </a:prstGeom>
          <a:ln>
            <a:noFill/>
          </a:ln>
        </p:spPr>
      </p:pic>
      <p:sp>
        <p:nvSpPr>
          <p:cNvPr id="1205" name="TextShape 1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68B32871-3F54-411C-BDE8-267EAECF6E3D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206" name="TextShape 2"/>
          <p:cNvSpPr txBox="1"/>
          <p:nvPr/>
        </p:nvSpPr>
        <p:spPr>
          <a:xfrm>
            <a:off x="0" y="1776600"/>
            <a:ext cx="2194920" cy="1606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36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DYNAMIC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36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MAP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7" name="CustomShape 3"/>
          <p:cNvSpPr/>
          <p:nvPr/>
        </p:nvSpPr>
        <p:spPr>
          <a:xfrm>
            <a:off x="2377440" y="914400"/>
            <a:ext cx="4663440" cy="292608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08" name="CustomShape 4"/>
          <p:cNvSpPr/>
          <p:nvPr/>
        </p:nvSpPr>
        <p:spPr>
          <a:xfrm>
            <a:off x="2194920" y="731520"/>
            <a:ext cx="4937400" cy="3866760"/>
          </a:xfrm>
          <a:custGeom>
            <a:avLst/>
            <a:gdLst/>
            <a:ahLst/>
            <a:rect l="l" t="t" r="r" b="b"/>
            <a:pathLst>
              <a:path w="143434" h="111665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algn="bl" blurRad="57150" dir="5400000" dist="1905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TextShape 1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69DE8BC7-40BB-4A38-AC55-981D30F14C9D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210" name="TextShape 2"/>
          <p:cNvSpPr txBox="1"/>
          <p:nvPr/>
        </p:nvSpPr>
        <p:spPr>
          <a:xfrm>
            <a:off x="1275120" y="2507040"/>
            <a:ext cx="659340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THANKS!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1" name="TextShape 3"/>
          <p:cNvSpPr txBox="1"/>
          <p:nvPr/>
        </p:nvSpPr>
        <p:spPr>
          <a:xfrm>
            <a:off x="1275120" y="3084840"/>
            <a:ext cx="6593400" cy="1132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1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Any questions?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14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You can find me at https://github.com/CarlosBayarri &amp; </a:t>
            </a:r>
            <a:r>
              <a:rPr b="0" lang="en-US" sz="14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bayarricebrecos@hotmail.com</a:t>
            </a:r>
            <a:endParaRPr b="0" lang="en-US" sz="1400" spc="-1" strike="noStrike">
              <a:latin typeface="Arial"/>
            </a:endParaRPr>
          </a:p>
        </p:txBody>
      </p:sp>
      <p:grpSp>
        <p:nvGrpSpPr>
          <p:cNvPr id="1212" name="Group 4"/>
          <p:cNvGrpSpPr/>
          <p:nvPr/>
        </p:nvGrpSpPr>
        <p:grpSpPr>
          <a:xfrm>
            <a:off x="3828600" y="1221840"/>
            <a:ext cx="1486440" cy="1257120"/>
            <a:chOff x="3828600" y="1221840"/>
            <a:chExt cx="1486440" cy="1257120"/>
          </a:xfrm>
        </p:grpSpPr>
        <p:sp>
          <p:nvSpPr>
            <p:cNvPr id="1213" name="CustomShape 5"/>
            <p:cNvSpPr/>
            <p:nvPr/>
          </p:nvSpPr>
          <p:spPr>
            <a:xfrm>
              <a:off x="4335840" y="1223640"/>
              <a:ext cx="469800" cy="1255320"/>
            </a:xfrm>
            <a:custGeom>
              <a:avLst/>
              <a:gdLst/>
              <a:ahLst/>
              <a:rect l="l" t="t" r="r" b="b"/>
              <a:pathLst>
                <a:path w="6180" h="16487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14" name="CustomShape 6"/>
            <p:cNvSpPr/>
            <p:nvPr/>
          </p:nvSpPr>
          <p:spPr>
            <a:xfrm>
              <a:off x="3828600" y="1221840"/>
              <a:ext cx="468000" cy="1240200"/>
            </a:xfrm>
            <a:custGeom>
              <a:avLst/>
              <a:gdLst/>
              <a:ahLst/>
              <a:rect l="l" t="t" r="r" b="b"/>
              <a:pathLst>
                <a:path w="6156" h="16291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15" name="CustomShape 7"/>
            <p:cNvSpPr/>
            <p:nvPr/>
          </p:nvSpPr>
          <p:spPr>
            <a:xfrm>
              <a:off x="4847040" y="1238400"/>
              <a:ext cx="468000" cy="1238400"/>
            </a:xfrm>
            <a:custGeom>
              <a:avLst/>
              <a:gdLst/>
              <a:ahLst/>
              <a:rect l="l" t="t" r="r" b="b"/>
              <a:pathLst>
                <a:path w="6156" h="16267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TextShape 1"/>
          <p:cNvSpPr txBox="1"/>
          <p:nvPr/>
        </p:nvSpPr>
        <p:spPr>
          <a:xfrm>
            <a:off x="2795040" y="1670040"/>
            <a:ext cx="3553200" cy="1160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b6d7a8"/>
                </a:solidFill>
                <a:latin typeface="Frank Ruhl Libre Medium"/>
                <a:ea typeface="Frank Ruhl Libre Medium"/>
              </a:rPr>
              <a:t>1.</a:t>
            </a:r>
            <a:br/>
            <a:r>
              <a:rPr b="0" lang="en-US" sz="30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DESCRIPTION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4" name="TextShape 2"/>
          <p:cNvSpPr txBox="1"/>
          <p:nvPr/>
        </p:nvSpPr>
        <p:spPr>
          <a:xfrm>
            <a:off x="2795040" y="2950200"/>
            <a:ext cx="3553200" cy="298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L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e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t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’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s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 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s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t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a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r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t 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w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i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t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h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 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t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h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e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 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s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t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o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r</a:t>
            </a: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y</a:t>
            </a: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TextShape 1"/>
          <p:cNvSpPr txBox="1"/>
          <p:nvPr/>
        </p:nvSpPr>
        <p:spPr>
          <a:xfrm>
            <a:off x="1003320" y="617760"/>
            <a:ext cx="713736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D</a:t>
            </a: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E</a:t>
            </a: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S</a:t>
            </a: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C</a:t>
            </a: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R</a:t>
            </a: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I</a:t>
            </a: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P</a:t>
            </a: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T</a:t>
            </a: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I</a:t>
            </a: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O</a:t>
            </a: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6" name="TextShape 2"/>
          <p:cNvSpPr txBox="1"/>
          <p:nvPr/>
        </p:nvSpPr>
        <p:spPr>
          <a:xfrm>
            <a:off x="4676400" y="1717560"/>
            <a:ext cx="3463920" cy="1696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1" lang="en-US" sz="12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PROBLEMATIC SUCCESS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2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Spanish financial crisis (2008 – 2014)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7" name="TextShape 3"/>
          <p:cNvSpPr txBox="1"/>
          <p:nvPr/>
        </p:nvSpPr>
        <p:spPr>
          <a:xfrm>
            <a:off x="1003320" y="1717560"/>
            <a:ext cx="3463920" cy="1696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1" lang="en-US" sz="12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OBJECTIVE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2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The purpose of this project is to collect, develop and analyze statistical data, and construct several suitable representations about this data, explaining a history, what is happened. We want to explain a little part of the business world in Spain along the crisis.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8" name="TextShape 4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4D7E2FA8-9882-4B8D-B1D1-9575E6732E2D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TextShape 1"/>
          <p:cNvSpPr txBox="1"/>
          <p:nvPr/>
        </p:nvSpPr>
        <p:spPr>
          <a:xfrm>
            <a:off x="2795040" y="1670040"/>
            <a:ext cx="3553200" cy="1160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b6d7a8"/>
                </a:solidFill>
                <a:latin typeface="Frank Ruhl Libre Medium"/>
                <a:ea typeface="Frank Ruhl Libre Medium"/>
              </a:rPr>
              <a:t>2.</a:t>
            </a:r>
            <a:br/>
            <a:r>
              <a:rPr b="0" lang="en-US" sz="30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FIRST STEP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0" name="TextShape 2"/>
          <p:cNvSpPr txBox="1"/>
          <p:nvPr/>
        </p:nvSpPr>
        <p:spPr>
          <a:xfrm>
            <a:off x="2795040" y="2950200"/>
            <a:ext cx="3553200" cy="298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How should we do it?</a:t>
            </a: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TextShape 1"/>
          <p:cNvSpPr txBox="1"/>
          <p:nvPr/>
        </p:nvSpPr>
        <p:spPr>
          <a:xfrm>
            <a:off x="1003320" y="617760"/>
            <a:ext cx="713736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Steps for communicating map information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2" name="TextShape 2"/>
          <p:cNvSpPr txBox="1"/>
          <p:nvPr/>
        </p:nvSpPr>
        <p:spPr>
          <a:xfrm>
            <a:off x="1003320" y="1564920"/>
            <a:ext cx="7137360" cy="2762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57200" indent="-380520">
              <a:lnSpc>
                <a:spcPct val="100000"/>
              </a:lnSpc>
              <a:spcBef>
                <a:spcPts val="601"/>
              </a:spcBef>
              <a:buClr>
                <a:srgbClr val="b0c6d3"/>
              </a:buClr>
              <a:buFont typeface="Frank Ruhl Libre"/>
              <a:buChar char="➢"/>
            </a:pP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Consider what the real-world distribution of the phenomenon might look like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b0c6d3"/>
              </a:buClr>
              <a:buFont typeface="Frank Ruhl Libre"/>
              <a:buChar char="➢"/>
            </a:pP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Determine the purpose of the map and its intended audience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b0c6d3"/>
              </a:buClr>
              <a:buFont typeface="Frank Ruhl Libre"/>
              <a:buChar char="➢"/>
            </a:pP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Collect data appropriate for the map’s purpose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b0c6d3"/>
              </a:buClr>
              <a:buFont typeface="Frank Ruhl Libre"/>
              <a:buChar char="➢"/>
            </a:pP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Design and construct the map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b0c6d3"/>
              </a:buClr>
              <a:buFont typeface="Frank Ruhl Libre"/>
              <a:buChar char="➢"/>
            </a:pPr>
            <a:r>
              <a:rPr b="0" lang="en-US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Determine whether users find the map useful and informative.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3" name="TextShape 3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8F120E1C-72BE-4924-9F20-E1E4CD32C8E4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TextShape 1"/>
          <p:cNvSpPr txBox="1"/>
          <p:nvPr/>
        </p:nvSpPr>
        <p:spPr>
          <a:xfrm>
            <a:off x="2795040" y="1670040"/>
            <a:ext cx="3553200" cy="1160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b6d7a8"/>
                </a:solidFill>
                <a:latin typeface="Frank Ruhl Libre Medium"/>
                <a:ea typeface="Frank Ruhl Libre Medium"/>
              </a:rPr>
              <a:t>3.</a:t>
            </a:r>
            <a:br/>
            <a:r>
              <a:rPr b="0" lang="en-US" sz="30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DATA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5" name="TextShape 2"/>
          <p:cNvSpPr txBox="1"/>
          <p:nvPr/>
        </p:nvSpPr>
        <p:spPr>
          <a:xfrm>
            <a:off x="2795040" y="2950200"/>
            <a:ext cx="3553200" cy="298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How should we do have?</a:t>
            </a: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CustomShape 1"/>
          <p:cNvSpPr/>
          <p:nvPr/>
        </p:nvSpPr>
        <p:spPr>
          <a:xfrm>
            <a:off x="1308600" y="1092960"/>
            <a:ext cx="6583320" cy="3138480"/>
          </a:xfrm>
          <a:custGeom>
            <a:avLst/>
            <a:gdLst/>
            <a:ahLst/>
            <a:rect l="l" t="t" r="r" b="b"/>
            <a:pathLst>
              <a:path w="285750" h="136125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17" name="TextShape 2"/>
          <p:cNvSpPr txBox="1"/>
          <p:nvPr/>
        </p:nvSpPr>
        <p:spPr>
          <a:xfrm>
            <a:off x="1003320" y="617760"/>
            <a:ext cx="7137360" cy="321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8a9ba6"/>
                </a:solidFill>
                <a:latin typeface="Frank Ruhl Libre Medium"/>
                <a:ea typeface="Frank Ruhl Libre Medium"/>
              </a:rPr>
              <a:t>STUDY ZONE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8" name="CustomShape 3"/>
          <p:cNvSpPr/>
          <p:nvPr/>
        </p:nvSpPr>
        <p:spPr>
          <a:xfrm>
            <a:off x="3840480" y="1554480"/>
            <a:ext cx="822960" cy="20232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f2edda"/>
          </a:solidFill>
          <a:ln>
            <a:noFill/>
          </a:ln>
          <a:effectLst>
            <a:outerShdw algn="bl" blurRad="28575" dir="5400000" dist="9525" rotWithShape="0">
              <a:srgbClr val="000000">
                <a:alpha val="2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Our country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119" name="TextShape 4"/>
          <p:cNvSpPr txBox="1"/>
          <p:nvPr/>
        </p:nvSpPr>
        <p:spPr>
          <a:xfrm>
            <a:off x="4297680" y="4598280"/>
            <a:ext cx="548280" cy="548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BA88A78E-7384-4478-9014-D2DF1EE27AE3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120" name="CustomShape 5"/>
          <p:cNvSpPr/>
          <p:nvPr/>
        </p:nvSpPr>
        <p:spPr>
          <a:xfrm>
            <a:off x="3987000" y="1888560"/>
            <a:ext cx="202320" cy="202320"/>
          </a:xfrm>
          <a:custGeom>
            <a:avLst/>
            <a:gdLst/>
            <a:ahLst/>
            <a:rect l="l" t="t" r="r" b="b"/>
            <a:pathLst>
              <a:path w="209462" h="209550">
                <a:moveTo>
                  <a:pt x="103807" y="20761"/>
                </a:moveTo>
                <a:lnTo>
                  <a:pt x="103983" y="105391"/>
                </a:lnTo>
                <a:lnTo>
                  <a:pt x="103983" y="105391"/>
                </a:lnTo>
                <a:lnTo>
                  <a:pt x="89292" y="85245"/>
                </a:lnTo>
                <a:lnTo>
                  <a:pt x="103807" y="20761"/>
                </a:lnTo>
                <a:close/>
                <a:moveTo>
                  <a:pt x="125097" y="89644"/>
                </a:moveTo>
                <a:lnTo>
                  <a:pt x="189668" y="104335"/>
                </a:lnTo>
                <a:lnTo>
                  <a:pt x="103983" y="105391"/>
                </a:lnTo>
                <a:lnTo>
                  <a:pt x="120170" y="124481"/>
                </a:lnTo>
                <a:lnTo>
                  <a:pt x="105479" y="188964"/>
                </a:lnTo>
                <a:lnTo>
                  <a:pt x="103983" y="105391"/>
                </a:lnTo>
                <a:lnTo>
                  <a:pt x="84277" y="120082"/>
                </a:lnTo>
                <a:lnTo>
                  <a:pt x="19706" y="105391"/>
                </a:lnTo>
                <a:lnTo>
                  <a:pt x="103983" y="105391"/>
                </a:lnTo>
                <a:lnTo>
                  <a:pt x="125097" y="89644"/>
                </a:lnTo>
                <a:close/>
                <a:moveTo>
                  <a:pt x="104423" y="0"/>
                </a:moveTo>
                <a:lnTo>
                  <a:pt x="82518" y="82078"/>
                </a:lnTo>
                <a:lnTo>
                  <a:pt x="0" y="105127"/>
                </a:lnTo>
                <a:lnTo>
                  <a:pt x="81902" y="127032"/>
                </a:lnTo>
                <a:lnTo>
                  <a:pt x="104951" y="209550"/>
                </a:lnTo>
                <a:lnTo>
                  <a:pt x="126856" y="127472"/>
                </a:lnTo>
                <a:lnTo>
                  <a:pt x="209462" y="104511"/>
                </a:lnTo>
                <a:lnTo>
                  <a:pt x="127384" y="82694"/>
                </a:lnTo>
                <a:lnTo>
                  <a:pt x="104423" y="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TextShape 1"/>
          <p:cNvSpPr txBox="1"/>
          <p:nvPr/>
        </p:nvSpPr>
        <p:spPr>
          <a:xfrm>
            <a:off x="2947680" y="2403720"/>
            <a:ext cx="3248640" cy="33948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Regions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2" name="TextShape 2"/>
          <p:cNvSpPr txBox="1"/>
          <p:nvPr/>
        </p:nvSpPr>
        <p:spPr>
          <a:xfrm>
            <a:off x="4297680" y="4598280"/>
            <a:ext cx="548280" cy="306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fld id="{BBDC5D3A-5FF2-4989-B5B2-0606869E28BD}" type="slidenum">
              <a:rPr b="0" lang="en-US" sz="1200" spc="-1" strike="noStrike">
                <a:solidFill>
                  <a:srgbClr val="ffffff"/>
                </a:solidFill>
                <a:latin typeface="Frank Ruhl Libre Medium"/>
                <a:ea typeface="Frank Ruhl Libre Medium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2019-01-21T11:06:15Z</dcterms:modified>
  <cp:revision>32</cp:revision>
  <dc:subject/>
  <dc:title/>
</cp:coreProperties>
</file>